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10972800" cx="19475450"/>
  <p:notesSz cx="6858000" cy="9144000"/>
  <p:embeddedFontLst>
    <p:embeddedFont>
      <p:font typeface="Playfair Display"/>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layfairDisplay-regular.fntdata"/><Relationship Id="rId12" Type="http://schemas.openxmlformats.org/officeDocument/2006/relationships/slide" Target="slides/slide8.xml"/><Relationship Id="rId15" Type="http://schemas.openxmlformats.org/officeDocument/2006/relationships/font" Target="fonts/PlayfairDisplay-italic.fntdata"/><Relationship Id="rId14" Type="http://schemas.openxmlformats.org/officeDocument/2006/relationships/font" Target="fonts/PlayfairDisplay-bold.fntdata"/><Relationship Id="rId17" Type="http://schemas.openxmlformats.org/officeDocument/2006/relationships/font" Target="fonts/Lato-regular.fntdata"/><Relationship Id="rId16" Type="http://schemas.openxmlformats.org/officeDocument/2006/relationships/font" Target="fonts/PlayfairDisplay-boldItalic.fntdata"/><Relationship Id="rId19" Type="http://schemas.openxmlformats.org/officeDocument/2006/relationships/font" Target="fonts/Lato-italic.fntdata"/><Relationship Id="rId18"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90563" y="1143000"/>
            <a:ext cx="54768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1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877"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1:notes"/>
          <p:cNvSpPr/>
          <p:nvPr>
            <p:ph idx="2" type="sldImg"/>
          </p:nvPr>
        </p:nvSpPr>
        <p:spPr>
          <a:xfrm>
            <a:off x="690563" y="1143000"/>
            <a:ext cx="54768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690563" y="1143000"/>
            <a:ext cx="54768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14c93f259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514c93f259_1_15:notes"/>
          <p:cNvSpPr/>
          <p:nvPr>
            <p:ph idx="2" type="sldImg"/>
          </p:nvPr>
        </p:nvSpPr>
        <p:spPr>
          <a:xfrm>
            <a:off x="690563" y="1143000"/>
            <a:ext cx="5476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14c93f25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514c93f259_0_0:notes"/>
          <p:cNvSpPr/>
          <p:nvPr>
            <p:ph idx="2" type="sldImg"/>
          </p:nvPr>
        </p:nvSpPr>
        <p:spPr>
          <a:xfrm>
            <a:off x="690563" y="1143000"/>
            <a:ext cx="5476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14c93f259_1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514c93f259_1_27:notes"/>
          <p:cNvSpPr/>
          <p:nvPr>
            <p:ph idx="2" type="sldImg"/>
          </p:nvPr>
        </p:nvSpPr>
        <p:spPr>
          <a:xfrm>
            <a:off x="690563" y="1143000"/>
            <a:ext cx="5476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14c93f259_1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514c93f259_1_39:notes"/>
          <p:cNvSpPr/>
          <p:nvPr>
            <p:ph idx="2" type="sldImg"/>
          </p:nvPr>
        </p:nvSpPr>
        <p:spPr>
          <a:xfrm>
            <a:off x="690563" y="1143000"/>
            <a:ext cx="5476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14c93f259_1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514c93f259_1_52:notes"/>
          <p:cNvSpPr/>
          <p:nvPr>
            <p:ph idx="2" type="sldImg"/>
          </p:nvPr>
        </p:nvSpPr>
        <p:spPr>
          <a:xfrm>
            <a:off x="690563" y="1143000"/>
            <a:ext cx="5476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14c93f259_1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514c93f259_1_65:notes"/>
          <p:cNvSpPr/>
          <p:nvPr>
            <p:ph idx="2" type="sldImg"/>
          </p:nvPr>
        </p:nvSpPr>
        <p:spPr>
          <a:xfrm>
            <a:off x="690563" y="1143000"/>
            <a:ext cx="5476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10" name="Shape 10"/>
        <p:cNvGrpSpPr/>
        <p:nvPr/>
      </p:nvGrpSpPr>
      <p:grpSpPr>
        <a:xfrm>
          <a:off x="0" y="0"/>
          <a:ext cx="0" cy="0"/>
          <a:chOff x="0" y="0"/>
          <a:chExt cx="0" cy="0"/>
        </a:xfrm>
      </p:grpSpPr>
      <p:sp>
        <p:nvSpPr>
          <p:cNvPr id="11" name="Google Shape;11;p2"/>
          <p:cNvSpPr/>
          <p:nvPr>
            <p:ph idx="2" type="pic"/>
          </p:nvPr>
        </p:nvSpPr>
        <p:spPr>
          <a:xfrm>
            <a:off x="0" y="0"/>
            <a:ext cx="194754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spTree>
      <p:nvGrpSpPr>
        <p:cNvPr id="37" name="Shape 37"/>
        <p:cNvGrpSpPr/>
        <p:nvPr/>
      </p:nvGrpSpPr>
      <p:grpSpPr>
        <a:xfrm>
          <a:off x="0" y="0"/>
          <a:ext cx="0" cy="0"/>
          <a:chOff x="0" y="0"/>
          <a:chExt cx="0" cy="0"/>
        </a:xfrm>
      </p:grpSpPr>
      <p:sp>
        <p:nvSpPr>
          <p:cNvPr id="38" name="Google Shape;38;p11"/>
          <p:cNvSpPr/>
          <p:nvPr>
            <p:ph idx="2" type="pic"/>
          </p:nvPr>
        </p:nvSpPr>
        <p:spPr>
          <a:xfrm>
            <a:off x="2067968" y="1"/>
            <a:ext cx="15557100" cy="8572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39" name="Shape 39"/>
        <p:cNvGrpSpPr/>
        <p:nvPr/>
      </p:nvGrpSpPr>
      <p:grpSpPr>
        <a:xfrm>
          <a:off x="0" y="0"/>
          <a:ext cx="0" cy="0"/>
          <a:chOff x="0" y="0"/>
          <a:chExt cx="0" cy="0"/>
        </a:xfrm>
      </p:grpSpPr>
      <p:sp>
        <p:nvSpPr>
          <p:cNvPr id="40" name="Google Shape;40;p12"/>
          <p:cNvSpPr/>
          <p:nvPr>
            <p:ph idx="2" type="pic"/>
          </p:nvPr>
        </p:nvSpPr>
        <p:spPr>
          <a:xfrm>
            <a:off x="6606540" y="0"/>
            <a:ext cx="12868800" cy="7429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Custom Layout">
  <p:cSld name="7_Custom Layout">
    <p:spTree>
      <p:nvGrpSpPr>
        <p:cNvPr id="41" name="Shape 41"/>
        <p:cNvGrpSpPr/>
        <p:nvPr/>
      </p:nvGrpSpPr>
      <p:grpSpPr>
        <a:xfrm>
          <a:off x="0" y="0"/>
          <a:ext cx="0" cy="0"/>
          <a:chOff x="0" y="0"/>
          <a:chExt cx="0" cy="0"/>
        </a:xfrm>
      </p:grpSpPr>
      <p:sp>
        <p:nvSpPr>
          <p:cNvPr id="42" name="Google Shape;42;p13"/>
          <p:cNvSpPr/>
          <p:nvPr>
            <p:ph idx="2" type="pic"/>
          </p:nvPr>
        </p:nvSpPr>
        <p:spPr>
          <a:xfrm>
            <a:off x="10780294" y="-1"/>
            <a:ext cx="8695200" cy="8301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43" name="Google Shape;43;p13"/>
          <p:cNvSpPr/>
          <p:nvPr>
            <p:ph idx="3" type="pic"/>
          </p:nvPr>
        </p:nvSpPr>
        <p:spPr>
          <a:xfrm>
            <a:off x="1612232" y="1612230"/>
            <a:ext cx="9168000" cy="9360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44" name="Shape 44"/>
        <p:cNvGrpSpPr/>
        <p:nvPr/>
      </p:nvGrpSpPr>
      <p:grpSpPr>
        <a:xfrm>
          <a:off x="0" y="0"/>
          <a:ext cx="0" cy="0"/>
          <a:chOff x="0" y="0"/>
          <a:chExt cx="0" cy="0"/>
        </a:xfrm>
      </p:grpSpPr>
      <p:sp>
        <p:nvSpPr>
          <p:cNvPr id="45" name="Google Shape;45;p14"/>
          <p:cNvSpPr/>
          <p:nvPr>
            <p:ph idx="2" type="pic"/>
          </p:nvPr>
        </p:nvSpPr>
        <p:spPr>
          <a:xfrm>
            <a:off x="10781414" y="-1"/>
            <a:ext cx="86940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46" name="Google Shape;46;p14"/>
          <p:cNvSpPr/>
          <p:nvPr>
            <p:ph idx="3" type="pic"/>
          </p:nvPr>
        </p:nvSpPr>
        <p:spPr>
          <a:xfrm>
            <a:off x="2510058" y="4295552"/>
            <a:ext cx="5735400" cy="2381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Custom Layout">
  <p:cSld name="9_Custom Layout">
    <p:spTree>
      <p:nvGrpSpPr>
        <p:cNvPr id="47" name="Shape 47"/>
        <p:cNvGrpSpPr/>
        <p:nvPr/>
      </p:nvGrpSpPr>
      <p:grpSpPr>
        <a:xfrm>
          <a:off x="0" y="0"/>
          <a:ext cx="0" cy="0"/>
          <a:chOff x="0" y="0"/>
          <a:chExt cx="0" cy="0"/>
        </a:xfrm>
      </p:grpSpPr>
      <p:sp>
        <p:nvSpPr>
          <p:cNvPr id="48" name="Google Shape;48;p15"/>
          <p:cNvSpPr/>
          <p:nvPr>
            <p:ph idx="2" type="pic"/>
          </p:nvPr>
        </p:nvSpPr>
        <p:spPr>
          <a:xfrm>
            <a:off x="7315201" y="0"/>
            <a:ext cx="121602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49" name="Google Shape;49;p15"/>
          <p:cNvSpPr/>
          <p:nvPr>
            <p:ph idx="3" type="pic"/>
          </p:nvPr>
        </p:nvSpPr>
        <p:spPr>
          <a:xfrm>
            <a:off x="3350310" y="4011561"/>
            <a:ext cx="7929900" cy="4689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Custom Layout">
  <p:cSld name="10_Custom Layout">
    <p:spTree>
      <p:nvGrpSpPr>
        <p:cNvPr id="50" name="Shape 50"/>
        <p:cNvGrpSpPr/>
        <p:nvPr/>
      </p:nvGrpSpPr>
      <p:grpSpPr>
        <a:xfrm>
          <a:off x="0" y="0"/>
          <a:ext cx="0" cy="0"/>
          <a:chOff x="0" y="0"/>
          <a:chExt cx="0" cy="0"/>
        </a:xfrm>
      </p:grpSpPr>
      <p:sp>
        <p:nvSpPr>
          <p:cNvPr id="51" name="Google Shape;51;p16"/>
          <p:cNvSpPr/>
          <p:nvPr>
            <p:ph idx="2" type="pic"/>
          </p:nvPr>
        </p:nvSpPr>
        <p:spPr>
          <a:xfrm>
            <a:off x="0" y="-1"/>
            <a:ext cx="10166400" cy="6012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52" name="Google Shape;52;p16"/>
          <p:cNvSpPr/>
          <p:nvPr>
            <p:ph idx="3" type="pic"/>
          </p:nvPr>
        </p:nvSpPr>
        <p:spPr>
          <a:xfrm>
            <a:off x="6497937" y="3754821"/>
            <a:ext cx="12977400" cy="721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p:cSld name="11_Custom Layout">
    <p:spTree>
      <p:nvGrpSpPr>
        <p:cNvPr id="53" name="Shape 53"/>
        <p:cNvGrpSpPr/>
        <p:nvPr/>
      </p:nvGrpSpPr>
      <p:grpSpPr>
        <a:xfrm>
          <a:off x="0" y="0"/>
          <a:ext cx="0" cy="0"/>
          <a:chOff x="0" y="0"/>
          <a:chExt cx="0" cy="0"/>
        </a:xfrm>
      </p:grpSpPr>
      <p:sp>
        <p:nvSpPr>
          <p:cNvPr id="54" name="Google Shape;54;p17"/>
          <p:cNvSpPr/>
          <p:nvPr>
            <p:ph idx="2" type="pic"/>
          </p:nvPr>
        </p:nvSpPr>
        <p:spPr>
          <a:xfrm>
            <a:off x="9778557" y="-1"/>
            <a:ext cx="96969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55" name="Google Shape;55;p17"/>
          <p:cNvSpPr/>
          <p:nvPr>
            <p:ph idx="3" type="pic"/>
          </p:nvPr>
        </p:nvSpPr>
        <p:spPr>
          <a:xfrm>
            <a:off x="-3397" y="0"/>
            <a:ext cx="97821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56" name="Google Shape;56;p17"/>
          <p:cNvSpPr/>
          <p:nvPr>
            <p:ph idx="4" type="pic"/>
          </p:nvPr>
        </p:nvSpPr>
        <p:spPr>
          <a:xfrm>
            <a:off x="3680727" y="1797750"/>
            <a:ext cx="7440900" cy="839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p:cSld name="12_Custom Layout">
    <p:spTree>
      <p:nvGrpSpPr>
        <p:cNvPr id="57" name="Shape 57"/>
        <p:cNvGrpSpPr/>
        <p:nvPr/>
      </p:nvGrpSpPr>
      <p:grpSpPr>
        <a:xfrm>
          <a:off x="0" y="0"/>
          <a:ext cx="0" cy="0"/>
          <a:chOff x="0" y="0"/>
          <a:chExt cx="0" cy="0"/>
        </a:xfrm>
      </p:grpSpPr>
      <p:sp>
        <p:nvSpPr>
          <p:cNvPr id="58" name="Google Shape;58;p18"/>
          <p:cNvSpPr/>
          <p:nvPr>
            <p:ph idx="2" type="pic"/>
          </p:nvPr>
        </p:nvSpPr>
        <p:spPr>
          <a:xfrm>
            <a:off x="9575144" y="0"/>
            <a:ext cx="7942800" cy="109728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
        <p:nvSpPr>
          <p:cNvPr id="59" name="Google Shape;59;p18"/>
          <p:cNvSpPr/>
          <p:nvPr>
            <p:ph idx="3" type="pic"/>
          </p:nvPr>
        </p:nvSpPr>
        <p:spPr>
          <a:xfrm>
            <a:off x="0" y="8013032"/>
            <a:ext cx="3044400" cy="29598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Custom Layout">
  <p:cSld name="13_Custom Layout">
    <p:spTree>
      <p:nvGrpSpPr>
        <p:cNvPr id="60" name="Shape 60"/>
        <p:cNvGrpSpPr/>
        <p:nvPr/>
      </p:nvGrpSpPr>
      <p:grpSpPr>
        <a:xfrm>
          <a:off x="0" y="0"/>
          <a:ext cx="0" cy="0"/>
          <a:chOff x="0" y="0"/>
          <a:chExt cx="0" cy="0"/>
        </a:xfrm>
      </p:grpSpPr>
      <p:sp>
        <p:nvSpPr>
          <p:cNvPr id="61" name="Google Shape;61;p19"/>
          <p:cNvSpPr/>
          <p:nvPr>
            <p:ph idx="2" type="pic"/>
          </p:nvPr>
        </p:nvSpPr>
        <p:spPr>
          <a:xfrm>
            <a:off x="13700292" y="0"/>
            <a:ext cx="5775300" cy="109728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
        <p:nvSpPr>
          <p:cNvPr id="62" name="Google Shape;62;p19"/>
          <p:cNvSpPr/>
          <p:nvPr>
            <p:ph idx="3" type="pic"/>
          </p:nvPr>
        </p:nvSpPr>
        <p:spPr>
          <a:xfrm>
            <a:off x="10403639" y="6713621"/>
            <a:ext cx="3023700" cy="42591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
        <p:nvSpPr>
          <p:cNvPr id="63" name="Google Shape;63;p19"/>
          <p:cNvSpPr/>
          <p:nvPr>
            <p:ph idx="4" type="pic"/>
          </p:nvPr>
        </p:nvSpPr>
        <p:spPr>
          <a:xfrm>
            <a:off x="10403638" y="2117557"/>
            <a:ext cx="3023700" cy="42591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
        <p:nvSpPr>
          <p:cNvPr id="64" name="Google Shape;64;p19"/>
          <p:cNvSpPr/>
          <p:nvPr>
            <p:ph idx="5" type="pic"/>
          </p:nvPr>
        </p:nvSpPr>
        <p:spPr>
          <a:xfrm>
            <a:off x="10403637" y="0"/>
            <a:ext cx="3023700" cy="17808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Custom Layout">
  <p:cSld name="14_Custom Layout">
    <p:spTree>
      <p:nvGrpSpPr>
        <p:cNvPr id="65" name="Shape 65"/>
        <p:cNvGrpSpPr/>
        <p:nvPr/>
      </p:nvGrpSpPr>
      <p:grpSpPr>
        <a:xfrm>
          <a:off x="0" y="0"/>
          <a:ext cx="0" cy="0"/>
          <a:chOff x="0" y="0"/>
          <a:chExt cx="0" cy="0"/>
        </a:xfrm>
      </p:grpSpPr>
      <p:sp>
        <p:nvSpPr>
          <p:cNvPr id="66" name="Google Shape;66;p20"/>
          <p:cNvSpPr/>
          <p:nvPr>
            <p:ph idx="2" type="pic"/>
          </p:nvPr>
        </p:nvSpPr>
        <p:spPr>
          <a:xfrm>
            <a:off x="0" y="-1"/>
            <a:ext cx="16218600" cy="87192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
        <p:nvSpPr>
          <p:cNvPr id="67" name="Google Shape;67;p20"/>
          <p:cNvSpPr/>
          <p:nvPr>
            <p:ph idx="3" type="pic"/>
          </p:nvPr>
        </p:nvSpPr>
        <p:spPr>
          <a:xfrm>
            <a:off x="0" y="7988968"/>
            <a:ext cx="4981200" cy="3016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2" name="Shape 12"/>
        <p:cNvGrpSpPr/>
        <p:nvPr/>
      </p:nvGrpSpPr>
      <p:grpSpPr>
        <a:xfrm>
          <a:off x="0" y="0"/>
          <a:ext cx="0" cy="0"/>
          <a:chOff x="0" y="0"/>
          <a:chExt cx="0" cy="0"/>
        </a:xfrm>
      </p:grpSpPr>
      <p:sp>
        <p:nvSpPr>
          <p:cNvPr id="13" name="Google Shape;13;p3"/>
          <p:cNvSpPr/>
          <p:nvPr>
            <p:ph idx="2" type="pic"/>
          </p:nvPr>
        </p:nvSpPr>
        <p:spPr>
          <a:xfrm>
            <a:off x="6725116" y="1554480"/>
            <a:ext cx="11107200" cy="7863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Custom Layout">
  <p:cSld name="17_Custom Layout">
    <p:spTree>
      <p:nvGrpSpPr>
        <p:cNvPr id="68" name="Shape 68"/>
        <p:cNvGrpSpPr/>
        <p:nvPr/>
      </p:nvGrpSpPr>
      <p:grpSpPr>
        <a:xfrm>
          <a:off x="0" y="0"/>
          <a:ext cx="0" cy="0"/>
          <a:chOff x="0" y="0"/>
          <a:chExt cx="0" cy="0"/>
        </a:xfrm>
      </p:grpSpPr>
      <p:sp>
        <p:nvSpPr>
          <p:cNvPr id="69" name="Google Shape;69;p21"/>
          <p:cNvSpPr/>
          <p:nvPr>
            <p:ph idx="2" type="pic"/>
          </p:nvPr>
        </p:nvSpPr>
        <p:spPr>
          <a:xfrm>
            <a:off x="6938542" y="745958"/>
            <a:ext cx="7956600" cy="48849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
        <p:nvSpPr>
          <p:cNvPr id="70" name="Google Shape;70;p21"/>
          <p:cNvSpPr/>
          <p:nvPr>
            <p:ph idx="3" type="pic"/>
          </p:nvPr>
        </p:nvSpPr>
        <p:spPr>
          <a:xfrm>
            <a:off x="3160628" y="7291135"/>
            <a:ext cx="6151800" cy="36816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9_Custom Layout">
  <p:cSld name="19_Custom Layout">
    <p:spTree>
      <p:nvGrpSpPr>
        <p:cNvPr id="71" name="Shape 71"/>
        <p:cNvGrpSpPr/>
        <p:nvPr/>
      </p:nvGrpSpPr>
      <p:grpSpPr>
        <a:xfrm>
          <a:off x="0" y="0"/>
          <a:ext cx="0" cy="0"/>
          <a:chOff x="0" y="0"/>
          <a:chExt cx="0" cy="0"/>
        </a:xfrm>
      </p:grpSpPr>
      <p:sp>
        <p:nvSpPr>
          <p:cNvPr id="72" name="Google Shape;72;p22"/>
          <p:cNvSpPr/>
          <p:nvPr>
            <p:ph idx="2" type="pic"/>
          </p:nvPr>
        </p:nvSpPr>
        <p:spPr>
          <a:xfrm>
            <a:off x="12224084" y="0"/>
            <a:ext cx="6505500" cy="109728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
        <p:nvSpPr>
          <p:cNvPr id="73" name="Google Shape;73;p22"/>
          <p:cNvSpPr/>
          <p:nvPr>
            <p:ph idx="3" type="pic"/>
          </p:nvPr>
        </p:nvSpPr>
        <p:spPr>
          <a:xfrm>
            <a:off x="706186" y="8253663"/>
            <a:ext cx="4543500" cy="27192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p:cSld name="16_Custom Layout">
    <p:spTree>
      <p:nvGrpSpPr>
        <p:cNvPr id="74" name="Shape 74"/>
        <p:cNvGrpSpPr/>
        <p:nvPr/>
      </p:nvGrpSpPr>
      <p:grpSpPr>
        <a:xfrm>
          <a:off x="0" y="0"/>
          <a:ext cx="0" cy="0"/>
          <a:chOff x="0" y="0"/>
          <a:chExt cx="0" cy="0"/>
        </a:xfrm>
      </p:grpSpPr>
      <p:sp>
        <p:nvSpPr>
          <p:cNvPr id="75" name="Google Shape;75;p23"/>
          <p:cNvSpPr/>
          <p:nvPr>
            <p:ph idx="2" type="pic"/>
          </p:nvPr>
        </p:nvSpPr>
        <p:spPr>
          <a:xfrm>
            <a:off x="10141904" y="2"/>
            <a:ext cx="9333600" cy="109728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
        <p:nvSpPr>
          <p:cNvPr id="76" name="Google Shape;76;p23"/>
          <p:cNvSpPr/>
          <p:nvPr>
            <p:ph idx="3" type="pic"/>
          </p:nvPr>
        </p:nvSpPr>
        <p:spPr>
          <a:xfrm>
            <a:off x="1822482" y="8095785"/>
            <a:ext cx="5381100" cy="28770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597"/>
              </a:spcBef>
              <a:spcAft>
                <a:spcPts val="0"/>
              </a:spcAft>
              <a:buClr>
                <a:schemeClr val="dk1"/>
              </a:buClr>
              <a:buSzPts val="1400"/>
              <a:buFont typeface="Arial"/>
              <a:buChar char="•"/>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2400"/>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2000"/>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1800"/>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5_Custom Layout">
  <p:cSld name="25_Custom Layout">
    <p:spTree>
      <p:nvGrpSpPr>
        <p:cNvPr id="77" name="Shape 77"/>
        <p:cNvGrpSpPr/>
        <p:nvPr/>
      </p:nvGrpSpPr>
      <p:grpSpPr>
        <a:xfrm>
          <a:off x="0" y="0"/>
          <a:ext cx="0" cy="0"/>
          <a:chOff x="0" y="0"/>
          <a:chExt cx="0" cy="0"/>
        </a:xfrm>
      </p:grpSpPr>
      <p:sp>
        <p:nvSpPr>
          <p:cNvPr id="78" name="Google Shape;78;p24"/>
          <p:cNvSpPr/>
          <p:nvPr>
            <p:ph idx="2" type="pic"/>
          </p:nvPr>
        </p:nvSpPr>
        <p:spPr>
          <a:xfrm>
            <a:off x="10772077" y="0"/>
            <a:ext cx="6111000" cy="898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79" name="Google Shape;79;p24"/>
          <p:cNvSpPr/>
          <p:nvPr>
            <p:ph idx="3" type="pic"/>
          </p:nvPr>
        </p:nvSpPr>
        <p:spPr>
          <a:xfrm>
            <a:off x="15355230" y="3010828"/>
            <a:ext cx="3055500" cy="4491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80" name="Google Shape;80;p24"/>
          <p:cNvSpPr/>
          <p:nvPr>
            <p:ph idx="4" type="pic"/>
          </p:nvPr>
        </p:nvSpPr>
        <p:spPr>
          <a:xfrm>
            <a:off x="0" y="7761249"/>
            <a:ext cx="5129700" cy="3211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6_Custom Layout">
  <p:cSld name="26_Custom Layout">
    <p:spTree>
      <p:nvGrpSpPr>
        <p:cNvPr id="81" name="Shape 81"/>
        <p:cNvGrpSpPr/>
        <p:nvPr/>
      </p:nvGrpSpPr>
      <p:grpSpPr>
        <a:xfrm>
          <a:off x="0" y="0"/>
          <a:ext cx="0" cy="0"/>
          <a:chOff x="0" y="0"/>
          <a:chExt cx="0" cy="0"/>
        </a:xfrm>
      </p:grpSpPr>
      <p:sp>
        <p:nvSpPr>
          <p:cNvPr id="82" name="Google Shape;82;p25"/>
          <p:cNvSpPr/>
          <p:nvPr>
            <p:ph idx="2" type="pic"/>
          </p:nvPr>
        </p:nvSpPr>
        <p:spPr>
          <a:xfrm>
            <a:off x="4041903" y="0"/>
            <a:ext cx="154335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7_Custom Layout">
  <p:cSld name="27_Custom Layout">
    <p:spTree>
      <p:nvGrpSpPr>
        <p:cNvPr id="83" name="Shape 83"/>
        <p:cNvGrpSpPr/>
        <p:nvPr/>
      </p:nvGrpSpPr>
      <p:grpSpPr>
        <a:xfrm>
          <a:off x="0" y="0"/>
          <a:ext cx="0" cy="0"/>
          <a:chOff x="0" y="0"/>
          <a:chExt cx="0" cy="0"/>
        </a:xfrm>
      </p:grpSpPr>
      <p:sp>
        <p:nvSpPr>
          <p:cNvPr id="84" name="Google Shape;84;p26"/>
          <p:cNvSpPr/>
          <p:nvPr>
            <p:ph idx="2" type="pic"/>
          </p:nvPr>
        </p:nvSpPr>
        <p:spPr>
          <a:xfrm>
            <a:off x="5971592" y="0"/>
            <a:ext cx="74646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85" name="Google Shape;85;p26"/>
          <p:cNvSpPr/>
          <p:nvPr>
            <p:ph idx="3" type="pic"/>
          </p:nvPr>
        </p:nvSpPr>
        <p:spPr>
          <a:xfrm>
            <a:off x="3937519" y="6867330"/>
            <a:ext cx="2437500" cy="3582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86" name="Google Shape;86;p26"/>
          <p:cNvSpPr/>
          <p:nvPr>
            <p:ph idx="4" type="pic"/>
          </p:nvPr>
        </p:nvSpPr>
        <p:spPr>
          <a:xfrm>
            <a:off x="14107886" y="6867329"/>
            <a:ext cx="2437500" cy="3582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8_Custom Layout">
  <p:cSld name="28_Custom Layout">
    <p:spTree>
      <p:nvGrpSpPr>
        <p:cNvPr id="87" name="Shape 87"/>
        <p:cNvGrpSpPr/>
        <p:nvPr/>
      </p:nvGrpSpPr>
      <p:grpSpPr>
        <a:xfrm>
          <a:off x="0" y="0"/>
          <a:ext cx="0" cy="0"/>
          <a:chOff x="0" y="0"/>
          <a:chExt cx="0" cy="0"/>
        </a:xfrm>
      </p:grpSpPr>
      <p:sp>
        <p:nvSpPr>
          <p:cNvPr id="88" name="Google Shape;88;p27"/>
          <p:cNvSpPr/>
          <p:nvPr>
            <p:ph idx="2" type="pic"/>
          </p:nvPr>
        </p:nvSpPr>
        <p:spPr>
          <a:xfrm>
            <a:off x="13310081" y="0"/>
            <a:ext cx="6165300" cy="3582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89" name="Google Shape;89;p27"/>
          <p:cNvSpPr/>
          <p:nvPr>
            <p:ph idx="3" type="pic"/>
          </p:nvPr>
        </p:nvSpPr>
        <p:spPr>
          <a:xfrm>
            <a:off x="13310081" y="3582952"/>
            <a:ext cx="6165300" cy="3694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90" name="Google Shape;90;p27"/>
          <p:cNvSpPr/>
          <p:nvPr>
            <p:ph idx="4" type="pic"/>
          </p:nvPr>
        </p:nvSpPr>
        <p:spPr>
          <a:xfrm>
            <a:off x="13310081" y="7277876"/>
            <a:ext cx="6165300" cy="3694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2_Custom Layout">
  <p:cSld name="32_Custom Layout">
    <p:spTree>
      <p:nvGrpSpPr>
        <p:cNvPr id="91" name="Shape 91"/>
        <p:cNvGrpSpPr/>
        <p:nvPr/>
      </p:nvGrpSpPr>
      <p:grpSpPr>
        <a:xfrm>
          <a:off x="0" y="0"/>
          <a:ext cx="0" cy="0"/>
          <a:chOff x="0" y="0"/>
          <a:chExt cx="0" cy="0"/>
        </a:xfrm>
      </p:grpSpPr>
      <p:sp>
        <p:nvSpPr>
          <p:cNvPr id="92" name="Google Shape;92;p28"/>
          <p:cNvSpPr/>
          <p:nvPr>
            <p:ph idx="2" type="pic"/>
          </p:nvPr>
        </p:nvSpPr>
        <p:spPr>
          <a:xfrm>
            <a:off x="0" y="0"/>
            <a:ext cx="6165300" cy="3582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93" name="Google Shape;93;p28"/>
          <p:cNvSpPr/>
          <p:nvPr>
            <p:ph idx="3" type="pic"/>
          </p:nvPr>
        </p:nvSpPr>
        <p:spPr>
          <a:xfrm>
            <a:off x="0" y="3582952"/>
            <a:ext cx="6165300" cy="3694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94" name="Google Shape;94;p28"/>
          <p:cNvSpPr/>
          <p:nvPr>
            <p:ph idx="4" type="pic"/>
          </p:nvPr>
        </p:nvSpPr>
        <p:spPr>
          <a:xfrm>
            <a:off x="0" y="7277876"/>
            <a:ext cx="6165300" cy="3694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95" name="Google Shape;95;p28"/>
          <p:cNvSpPr/>
          <p:nvPr>
            <p:ph idx="5" type="pic"/>
          </p:nvPr>
        </p:nvSpPr>
        <p:spPr>
          <a:xfrm>
            <a:off x="16196994" y="3582952"/>
            <a:ext cx="3278400" cy="3694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0_Custom Layout">
  <p:cSld name="30_Custom Layout">
    <p:spTree>
      <p:nvGrpSpPr>
        <p:cNvPr id="96" name="Shape 96"/>
        <p:cNvGrpSpPr/>
        <p:nvPr/>
      </p:nvGrpSpPr>
      <p:grpSpPr>
        <a:xfrm>
          <a:off x="0" y="0"/>
          <a:ext cx="0" cy="0"/>
          <a:chOff x="0" y="0"/>
          <a:chExt cx="0" cy="0"/>
        </a:xfrm>
      </p:grpSpPr>
      <p:sp>
        <p:nvSpPr>
          <p:cNvPr id="97" name="Google Shape;97;p29"/>
          <p:cNvSpPr/>
          <p:nvPr>
            <p:ph idx="2" type="pic"/>
          </p:nvPr>
        </p:nvSpPr>
        <p:spPr>
          <a:xfrm>
            <a:off x="13551877" y="0"/>
            <a:ext cx="59235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98" name="Google Shape;98;p29"/>
          <p:cNvSpPr/>
          <p:nvPr>
            <p:ph idx="3" type="pic"/>
          </p:nvPr>
        </p:nvSpPr>
        <p:spPr>
          <a:xfrm>
            <a:off x="11682888" y="5486400"/>
            <a:ext cx="2800200" cy="4806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99" name="Google Shape;99;p29"/>
          <p:cNvSpPr/>
          <p:nvPr>
            <p:ph idx="4" type="pic"/>
          </p:nvPr>
        </p:nvSpPr>
        <p:spPr>
          <a:xfrm>
            <a:off x="11682888" y="2766645"/>
            <a:ext cx="2800200" cy="2391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1_Custom Layout">
  <p:cSld name="31_Custom Layout">
    <p:spTree>
      <p:nvGrpSpPr>
        <p:cNvPr id="100" name="Shape 100"/>
        <p:cNvGrpSpPr/>
        <p:nvPr/>
      </p:nvGrpSpPr>
      <p:grpSpPr>
        <a:xfrm>
          <a:off x="0" y="0"/>
          <a:ext cx="0" cy="0"/>
          <a:chOff x="0" y="0"/>
          <a:chExt cx="0" cy="0"/>
        </a:xfrm>
      </p:grpSpPr>
      <p:sp>
        <p:nvSpPr>
          <p:cNvPr id="101" name="Google Shape;101;p30"/>
          <p:cNvSpPr/>
          <p:nvPr>
            <p:ph idx="2" type="pic"/>
          </p:nvPr>
        </p:nvSpPr>
        <p:spPr>
          <a:xfrm>
            <a:off x="13754455" y="5392816"/>
            <a:ext cx="2974500" cy="4884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102" name="Google Shape;102;p30"/>
          <p:cNvSpPr/>
          <p:nvPr>
            <p:ph idx="3" type="pic"/>
          </p:nvPr>
        </p:nvSpPr>
        <p:spPr>
          <a:xfrm>
            <a:off x="7491677" y="672862"/>
            <a:ext cx="7625700" cy="8691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14" name="Shape 14"/>
        <p:cNvGrpSpPr/>
        <p:nvPr/>
      </p:nvGrpSpPr>
      <p:grpSpPr>
        <a:xfrm>
          <a:off x="0" y="0"/>
          <a:ext cx="0" cy="0"/>
          <a:chOff x="0" y="0"/>
          <a:chExt cx="0" cy="0"/>
        </a:xfrm>
      </p:grpSpPr>
      <p:sp>
        <p:nvSpPr>
          <p:cNvPr id="15" name="Google Shape;15;p4"/>
          <p:cNvSpPr/>
          <p:nvPr>
            <p:ph idx="2" type="pic"/>
          </p:nvPr>
        </p:nvSpPr>
        <p:spPr>
          <a:xfrm>
            <a:off x="1" y="0"/>
            <a:ext cx="34062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16" name="Google Shape;16;p4"/>
          <p:cNvSpPr/>
          <p:nvPr>
            <p:ph idx="3" type="pic"/>
          </p:nvPr>
        </p:nvSpPr>
        <p:spPr>
          <a:xfrm>
            <a:off x="3406142" y="0"/>
            <a:ext cx="160692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17" name="Google Shape;17;p4"/>
          <p:cNvSpPr/>
          <p:nvPr>
            <p:ph idx="4" type="pic"/>
          </p:nvPr>
        </p:nvSpPr>
        <p:spPr>
          <a:xfrm>
            <a:off x="10245436" y="2698861"/>
            <a:ext cx="5234700" cy="59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3_Custom Layout">
  <p:cSld name="33_Custom Layout">
    <p:spTree>
      <p:nvGrpSpPr>
        <p:cNvPr id="103" name="Shape 103"/>
        <p:cNvGrpSpPr/>
        <p:nvPr/>
      </p:nvGrpSpPr>
      <p:grpSpPr>
        <a:xfrm>
          <a:off x="0" y="0"/>
          <a:ext cx="0" cy="0"/>
          <a:chOff x="0" y="0"/>
          <a:chExt cx="0" cy="0"/>
        </a:xfrm>
      </p:grpSpPr>
      <p:sp>
        <p:nvSpPr>
          <p:cNvPr id="104" name="Google Shape;104;p31"/>
          <p:cNvSpPr/>
          <p:nvPr>
            <p:ph idx="2" type="pic"/>
          </p:nvPr>
        </p:nvSpPr>
        <p:spPr>
          <a:xfrm>
            <a:off x="1409578" y="1140503"/>
            <a:ext cx="16656300" cy="7682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4_Custom Layout">
  <p:cSld name="34_Custom Layout">
    <p:spTree>
      <p:nvGrpSpPr>
        <p:cNvPr id="105" name="Shape 105"/>
        <p:cNvGrpSpPr/>
        <p:nvPr/>
      </p:nvGrpSpPr>
      <p:grpSpPr>
        <a:xfrm>
          <a:off x="0" y="0"/>
          <a:ext cx="0" cy="0"/>
          <a:chOff x="0" y="0"/>
          <a:chExt cx="0" cy="0"/>
        </a:xfrm>
      </p:grpSpPr>
      <p:sp>
        <p:nvSpPr>
          <p:cNvPr id="106" name="Google Shape;106;p32"/>
          <p:cNvSpPr/>
          <p:nvPr>
            <p:ph idx="2" type="pic"/>
          </p:nvPr>
        </p:nvSpPr>
        <p:spPr>
          <a:xfrm>
            <a:off x="13754455" y="5392816"/>
            <a:ext cx="5721000" cy="4884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107" name="Google Shape;107;p32"/>
          <p:cNvSpPr/>
          <p:nvPr>
            <p:ph idx="3" type="pic"/>
          </p:nvPr>
        </p:nvSpPr>
        <p:spPr>
          <a:xfrm>
            <a:off x="1" y="3412273"/>
            <a:ext cx="5550600" cy="6326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1_Custom Layout">
  <p:cSld name="21_Custom Layout">
    <p:spTree>
      <p:nvGrpSpPr>
        <p:cNvPr id="18" name="Shape 18"/>
        <p:cNvGrpSpPr/>
        <p:nvPr/>
      </p:nvGrpSpPr>
      <p:grpSpPr>
        <a:xfrm>
          <a:off x="0" y="0"/>
          <a:ext cx="0" cy="0"/>
          <a:chOff x="0" y="0"/>
          <a:chExt cx="0" cy="0"/>
        </a:xfrm>
      </p:grpSpPr>
      <p:sp>
        <p:nvSpPr>
          <p:cNvPr id="19" name="Google Shape;19;p5"/>
          <p:cNvSpPr/>
          <p:nvPr>
            <p:ph idx="2" type="pic"/>
          </p:nvPr>
        </p:nvSpPr>
        <p:spPr>
          <a:xfrm>
            <a:off x="10526751" y="-1"/>
            <a:ext cx="8948700" cy="8787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20" name="Google Shape;20;p5"/>
          <p:cNvSpPr/>
          <p:nvPr>
            <p:ph idx="3" type="pic"/>
          </p:nvPr>
        </p:nvSpPr>
        <p:spPr>
          <a:xfrm>
            <a:off x="5977054" y="1226635"/>
            <a:ext cx="6735300" cy="6735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21" name="Google Shape;21;p5"/>
          <p:cNvSpPr/>
          <p:nvPr>
            <p:ph idx="4" type="pic"/>
          </p:nvPr>
        </p:nvSpPr>
        <p:spPr>
          <a:xfrm>
            <a:off x="0" y="9295298"/>
            <a:ext cx="6205800" cy="1677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4_Custom Layout">
  <p:cSld name="24_Custom Layout">
    <p:spTree>
      <p:nvGrpSpPr>
        <p:cNvPr id="22" name="Shape 22"/>
        <p:cNvGrpSpPr/>
        <p:nvPr/>
      </p:nvGrpSpPr>
      <p:grpSpPr>
        <a:xfrm>
          <a:off x="0" y="0"/>
          <a:ext cx="0" cy="0"/>
          <a:chOff x="0" y="0"/>
          <a:chExt cx="0" cy="0"/>
        </a:xfrm>
      </p:grpSpPr>
      <p:sp>
        <p:nvSpPr>
          <p:cNvPr id="23" name="Google Shape;23;p6"/>
          <p:cNvSpPr/>
          <p:nvPr>
            <p:ph idx="2" type="pic"/>
          </p:nvPr>
        </p:nvSpPr>
        <p:spPr>
          <a:xfrm>
            <a:off x="-1" y="-1"/>
            <a:ext cx="3992100" cy="10972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24" name="Google Shape;24;p6"/>
          <p:cNvSpPr/>
          <p:nvPr>
            <p:ph idx="3" type="pic"/>
          </p:nvPr>
        </p:nvSpPr>
        <p:spPr>
          <a:xfrm>
            <a:off x="11226986" y="1307151"/>
            <a:ext cx="4195500" cy="2952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25" name="Google Shape;25;p6"/>
          <p:cNvSpPr/>
          <p:nvPr>
            <p:ph idx="4" type="pic"/>
          </p:nvPr>
        </p:nvSpPr>
        <p:spPr>
          <a:xfrm>
            <a:off x="11226986" y="4585610"/>
            <a:ext cx="4195500" cy="2952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0_Custom Layout">
  <p:cSld name="50_Custom Layout">
    <p:spTree>
      <p:nvGrpSpPr>
        <p:cNvPr id="26" name="Shape 26"/>
        <p:cNvGrpSpPr/>
        <p:nvPr/>
      </p:nvGrpSpPr>
      <p:grpSpPr>
        <a:xfrm>
          <a:off x="0" y="0"/>
          <a:ext cx="0" cy="0"/>
          <a:chOff x="0" y="0"/>
          <a:chExt cx="0" cy="0"/>
        </a:xfrm>
      </p:grpSpPr>
      <p:sp>
        <p:nvSpPr>
          <p:cNvPr id="27" name="Google Shape;27;p7"/>
          <p:cNvSpPr/>
          <p:nvPr>
            <p:ph idx="2" type="pic"/>
          </p:nvPr>
        </p:nvSpPr>
        <p:spPr>
          <a:xfrm>
            <a:off x="3422973" y="2269003"/>
            <a:ext cx="2190600" cy="605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28" name="Google Shape;28;p7"/>
          <p:cNvSpPr/>
          <p:nvPr>
            <p:ph idx="3" type="pic"/>
          </p:nvPr>
        </p:nvSpPr>
        <p:spPr>
          <a:xfrm>
            <a:off x="4176656" y="5948291"/>
            <a:ext cx="6138600" cy="3670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20"/>
              <a:buFont typeface="Arial"/>
              <a:buNone/>
              <a:defRPr b="0" i="0" sz="1920"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8_Custom Layout">
  <p:cSld name="88_Custom Layout">
    <p:spTree>
      <p:nvGrpSpPr>
        <p:cNvPr id="29" name="Shape 29"/>
        <p:cNvGrpSpPr/>
        <p:nvPr/>
      </p:nvGrpSpPr>
      <p:grpSpPr>
        <a:xfrm>
          <a:off x="0" y="0"/>
          <a:ext cx="0" cy="0"/>
          <a:chOff x="0" y="0"/>
          <a:chExt cx="0" cy="0"/>
        </a:xfrm>
      </p:grpSpPr>
      <p:sp>
        <p:nvSpPr>
          <p:cNvPr id="30" name="Google Shape;30;p8"/>
          <p:cNvSpPr/>
          <p:nvPr>
            <p:ph idx="2" type="pic"/>
          </p:nvPr>
        </p:nvSpPr>
        <p:spPr>
          <a:xfrm>
            <a:off x="10010295" y="3886200"/>
            <a:ext cx="3544800" cy="304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4473"/>
              <a:buFont typeface="Arial"/>
              <a:buChar char="•"/>
              <a:defRPr b="0" i="0" sz="4473"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31" name="Google Shape;31;p8"/>
          <p:cNvSpPr/>
          <p:nvPr>
            <p:ph idx="3" type="pic"/>
          </p:nvPr>
        </p:nvSpPr>
        <p:spPr>
          <a:xfrm>
            <a:off x="13223181" y="3230880"/>
            <a:ext cx="4715400" cy="3721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4473"/>
              <a:buFont typeface="Arial"/>
              <a:buChar char="•"/>
              <a:defRPr b="0" i="0" sz="4473"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
        <p:nvSpPr>
          <p:cNvPr id="32" name="Google Shape;32;p8"/>
          <p:cNvSpPr/>
          <p:nvPr>
            <p:ph idx="4" type="pic"/>
          </p:nvPr>
        </p:nvSpPr>
        <p:spPr>
          <a:xfrm>
            <a:off x="0" y="0"/>
            <a:ext cx="19475400" cy="5486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4473"/>
              <a:buFont typeface="Arial"/>
              <a:buChar char="•"/>
              <a:defRPr b="0" i="0" sz="4473"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33" name="Shape 33"/>
        <p:cNvGrpSpPr/>
        <p:nvPr/>
      </p:nvGrpSpPr>
      <p:grpSpPr>
        <a:xfrm>
          <a:off x="0" y="0"/>
          <a:ext cx="0" cy="0"/>
          <a:chOff x="0" y="0"/>
          <a:chExt cx="0" cy="0"/>
        </a:xfrm>
      </p:grpSpPr>
      <p:sp>
        <p:nvSpPr>
          <p:cNvPr id="34" name="Google Shape;34;p9"/>
          <p:cNvSpPr/>
          <p:nvPr>
            <p:ph idx="2" type="pic"/>
          </p:nvPr>
        </p:nvSpPr>
        <p:spPr>
          <a:xfrm>
            <a:off x="1747928" y="1125362"/>
            <a:ext cx="15979500" cy="580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35" name="Shape 35"/>
        <p:cNvGrpSpPr/>
        <p:nvPr/>
      </p:nvGrpSpPr>
      <p:grpSpPr>
        <a:xfrm>
          <a:off x="0" y="0"/>
          <a:ext cx="0" cy="0"/>
          <a:chOff x="0" y="0"/>
          <a:chExt cx="0" cy="0"/>
        </a:xfrm>
      </p:grpSpPr>
      <p:sp>
        <p:nvSpPr>
          <p:cNvPr id="36" name="Google Shape;36;p10"/>
          <p:cNvSpPr/>
          <p:nvPr>
            <p:ph idx="2" type="pic"/>
          </p:nvPr>
        </p:nvSpPr>
        <p:spPr>
          <a:xfrm>
            <a:off x="1747929" y="1248481"/>
            <a:ext cx="7446900" cy="8475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597"/>
              </a:spcBef>
              <a:spcAft>
                <a:spcPts val="0"/>
              </a:spcAft>
              <a:buClr>
                <a:schemeClr val="dk1"/>
              </a:buClr>
              <a:buSzPts val="1917"/>
              <a:buFont typeface="Arial"/>
              <a:buChar char="•"/>
              <a:defRPr b="0" i="0" sz="1917" u="none" cap="none" strike="noStrike">
                <a:solidFill>
                  <a:schemeClr val="dk1"/>
                </a:solidFill>
                <a:latin typeface="Calibri"/>
                <a:ea typeface="Calibri"/>
                <a:cs typeface="Calibri"/>
                <a:sym typeface="Calibri"/>
              </a:defRPr>
            </a:lvl1pPr>
            <a:lvl2pPr lvl="1" marR="0" rtl="0" algn="l">
              <a:lnSpc>
                <a:spcPct val="90000"/>
              </a:lnSpc>
              <a:spcBef>
                <a:spcPts val="799"/>
              </a:spcBef>
              <a:spcAft>
                <a:spcPts val="0"/>
              </a:spcAft>
              <a:buClr>
                <a:schemeClr val="dk1"/>
              </a:buClr>
              <a:buSzPts val="3834"/>
              <a:buFont typeface="Arial"/>
              <a:buChar char="•"/>
              <a:defRPr b="0" i="0" sz="3834" u="none" cap="none" strike="noStrike">
                <a:solidFill>
                  <a:schemeClr val="dk1"/>
                </a:solidFill>
                <a:latin typeface="Calibri"/>
                <a:ea typeface="Calibri"/>
                <a:cs typeface="Calibri"/>
                <a:sym typeface="Calibri"/>
              </a:defRPr>
            </a:lvl2pPr>
            <a:lvl3pPr lvl="2" marR="0" rtl="0" algn="l">
              <a:lnSpc>
                <a:spcPct val="90000"/>
              </a:lnSpc>
              <a:spcBef>
                <a:spcPts val="799"/>
              </a:spcBef>
              <a:spcAft>
                <a:spcPts val="0"/>
              </a:spcAft>
              <a:buClr>
                <a:schemeClr val="dk1"/>
              </a:buClr>
              <a:buSzPts val="3195"/>
              <a:buFont typeface="Arial"/>
              <a:buChar char="•"/>
              <a:defRPr b="0" i="0" sz="3195" u="none" cap="none" strike="noStrike">
                <a:solidFill>
                  <a:schemeClr val="dk1"/>
                </a:solidFill>
                <a:latin typeface="Calibri"/>
                <a:ea typeface="Calibri"/>
                <a:cs typeface="Calibri"/>
                <a:sym typeface="Calibri"/>
              </a:defRPr>
            </a:lvl3pPr>
            <a:lvl4pPr lvl="3"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4pPr>
            <a:lvl5pPr lvl="4"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5pPr>
            <a:lvl6pPr lvl="5"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6pPr>
            <a:lvl7pPr lvl="6"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7pPr>
            <a:lvl8pPr lvl="7"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8pPr>
            <a:lvl9pPr lvl="8" marR="0" rtl="0" algn="l">
              <a:lnSpc>
                <a:spcPct val="90000"/>
              </a:lnSpc>
              <a:spcBef>
                <a:spcPts val="799"/>
              </a:spcBef>
              <a:spcAft>
                <a:spcPts val="0"/>
              </a:spcAft>
              <a:buClr>
                <a:schemeClr val="dk1"/>
              </a:buClr>
              <a:buSzPts val="2875"/>
              <a:buFont typeface="Arial"/>
              <a:buChar char="•"/>
              <a:defRPr b="0" i="0" sz="2875"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33"/>
          <p:cNvSpPr/>
          <p:nvPr/>
        </p:nvSpPr>
        <p:spPr>
          <a:xfrm>
            <a:off x="1665500" y="1469550"/>
            <a:ext cx="16524300" cy="8033700"/>
          </a:xfrm>
          <a:prstGeom prst="flowChartAlternateProcess">
            <a:avLst/>
          </a:prstGeom>
          <a:solidFill>
            <a:schemeClr val="lt2"/>
          </a:solidFill>
          <a:ln cap="flat" cmpd="sng" w="1524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chemeClr val="dk1"/>
              </a:solidFill>
              <a:latin typeface="Playfair Display"/>
              <a:ea typeface="Playfair Display"/>
              <a:cs typeface="Playfair Display"/>
              <a:sym typeface="Playfair Display"/>
            </a:endParaRPr>
          </a:p>
        </p:txBody>
      </p:sp>
      <p:sp>
        <p:nvSpPr>
          <p:cNvPr id="113" name="Google Shape;113;p33"/>
          <p:cNvSpPr txBox="1"/>
          <p:nvPr/>
        </p:nvSpPr>
        <p:spPr>
          <a:xfrm>
            <a:off x="2579925" y="2351325"/>
            <a:ext cx="14499600" cy="623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fr" sz="4800">
                <a:solidFill>
                  <a:schemeClr val="dk1"/>
                </a:solidFill>
                <a:latin typeface="Playfair Display"/>
                <a:ea typeface="Playfair Display"/>
                <a:cs typeface="Playfair Display"/>
                <a:sym typeface="Playfair Display"/>
              </a:rPr>
              <a:t>Lire ensemble à l’épreuve du terrain</a:t>
            </a:r>
            <a:endParaRPr sz="4800">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sz="4800">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rPr lang="fr" sz="4800">
                <a:solidFill>
                  <a:schemeClr val="dk1"/>
                </a:solidFill>
                <a:latin typeface="Playfair Display"/>
                <a:ea typeface="Playfair Display"/>
                <a:cs typeface="Playfair Display"/>
                <a:sym typeface="Playfair Display"/>
              </a:rPr>
              <a:t>Enquête menée au Bénin du 25 avril au 1er mai 2019</a:t>
            </a:r>
            <a:endParaRPr sz="4800">
              <a:solidFill>
                <a:schemeClr val="dk1"/>
              </a:solidFill>
              <a:latin typeface="Playfair Display"/>
              <a:ea typeface="Playfair Display"/>
              <a:cs typeface="Playfair Display"/>
              <a:sym typeface="Playfair Display"/>
            </a:endParaRPr>
          </a:p>
        </p:txBody>
      </p:sp>
      <p:sp>
        <p:nvSpPr>
          <p:cNvPr id="114" name="Google Shape;114;p33"/>
          <p:cNvSpPr txBox="1"/>
          <p:nvPr/>
        </p:nvSpPr>
        <p:spPr>
          <a:xfrm>
            <a:off x="13855200" y="9938650"/>
            <a:ext cx="5339100" cy="556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fr" sz="2400">
                <a:solidFill>
                  <a:schemeClr val="dk1"/>
                </a:solidFill>
                <a:latin typeface="Lato"/>
                <a:ea typeface="Lato"/>
                <a:cs typeface="Lato"/>
                <a:sym typeface="Lato"/>
              </a:rPr>
              <a:t>Katia Guibert</a:t>
            </a:r>
            <a:endParaRPr sz="24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34"/>
          <p:cNvSpPr/>
          <p:nvPr/>
        </p:nvSpPr>
        <p:spPr>
          <a:xfrm>
            <a:off x="0" y="0"/>
            <a:ext cx="19475400" cy="10972800"/>
          </a:xfrm>
          <a:prstGeom prst="rect">
            <a:avLst/>
          </a:prstGeom>
          <a:solidFill>
            <a:schemeClr val="lt1"/>
          </a:solidFill>
          <a:ln>
            <a:noFill/>
          </a:ln>
          <a:effectLst>
            <a:outerShdw blurRad="393700" sx="101000" rotWithShape="0" algn="tl" sy="10100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20" name="Google Shape;120;p34"/>
          <p:cNvSpPr txBox="1"/>
          <p:nvPr/>
        </p:nvSpPr>
        <p:spPr>
          <a:xfrm>
            <a:off x="2649875" y="2595700"/>
            <a:ext cx="14923200" cy="37911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fr" sz="2400">
                <a:solidFill>
                  <a:schemeClr val="dk1"/>
                </a:solidFill>
                <a:latin typeface="Playfair Display"/>
                <a:ea typeface="Playfair Display"/>
                <a:cs typeface="Playfair Display"/>
                <a:sym typeface="Playfair Display"/>
              </a:rPr>
              <a:t>« Je ne saurais m'empêcher de rendre témoignage à leur civilité. Ils nous traitent tous, depuis le plus grand jusqu'au moindre, de la manière du monde la plus honnête et la plus respectueuse. Les autres Nègres nous importunent sans cesse pour avoir des présents, mais ceux-ci ne nous demandent jamais rien qu'un peu de brandevin, &amp; ils aimeraient mieux nous faire des présents, que d'en recevoir de nous, si ce n'est quand quand nous avons trafiqué avec eux, ils aiment bien que nous reconnaissions les services qu'ils nous ont rendus ; mais outre cela, ils sont inviolablement attachés à leurs anciennes coutumes, à quoi personne ne peut raisonnablement rien trouver à redire. »</a:t>
            </a:r>
            <a:endParaRPr sz="2400">
              <a:solidFill>
                <a:schemeClr val="dk1"/>
              </a:solidFill>
              <a:latin typeface="Playfair Display"/>
              <a:ea typeface="Playfair Display"/>
              <a:cs typeface="Playfair Display"/>
              <a:sym typeface="Playfair Display"/>
            </a:endParaRPr>
          </a:p>
          <a:p>
            <a:pPr indent="0" lvl="0" marL="0" marR="0" rtl="0" algn="just">
              <a:lnSpc>
                <a:spcPct val="100000"/>
              </a:lnSpc>
              <a:spcBef>
                <a:spcPts val="0"/>
              </a:spcBef>
              <a:spcAft>
                <a:spcPts val="0"/>
              </a:spcAft>
              <a:buNone/>
            </a:pPr>
            <a:r>
              <a:t/>
            </a:r>
            <a:endParaRPr sz="2400">
              <a:solidFill>
                <a:schemeClr val="dk1"/>
              </a:solidFill>
              <a:latin typeface="Playfair Display"/>
              <a:ea typeface="Playfair Display"/>
              <a:cs typeface="Playfair Display"/>
              <a:sym typeface="Playfair Display"/>
            </a:endParaRPr>
          </a:p>
          <a:p>
            <a:pPr indent="0" lvl="0" marL="0" marR="0" rtl="0" algn="just">
              <a:lnSpc>
                <a:spcPct val="100000"/>
              </a:lnSpc>
              <a:spcBef>
                <a:spcPts val="0"/>
              </a:spcBef>
              <a:spcAft>
                <a:spcPts val="0"/>
              </a:spcAft>
              <a:buNone/>
            </a:pPr>
            <a:r>
              <a:rPr lang="fr" sz="2400">
                <a:solidFill>
                  <a:schemeClr val="dk1"/>
                </a:solidFill>
                <a:latin typeface="Playfair Display"/>
                <a:ea typeface="Playfair Display"/>
                <a:cs typeface="Playfair Display"/>
                <a:sym typeface="Playfair Display"/>
              </a:rPr>
              <a:t>Willem Bosman, </a:t>
            </a:r>
            <a:r>
              <a:rPr lang="fr" sz="2400" u="sng">
                <a:solidFill>
                  <a:schemeClr val="dk1"/>
                </a:solidFill>
                <a:latin typeface="Playfair Display"/>
                <a:ea typeface="Playfair Display"/>
                <a:cs typeface="Playfair Display"/>
                <a:sym typeface="Playfair Display"/>
              </a:rPr>
              <a:t>Voyage de Guinée: contenant une description nouvelle et très exacte de cette côte où l’on trouve et où l’on trafique l’or, les dents d’elephant et les esclaves….</a:t>
            </a:r>
            <a:r>
              <a:rPr lang="fr" sz="2400">
                <a:solidFill>
                  <a:schemeClr val="dk1"/>
                </a:solidFill>
                <a:latin typeface="Playfair Display"/>
                <a:ea typeface="Playfair Display"/>
                <a:cs typeface="Playfair Display"/>
                <a:sym typeface="Playfair Display"/>
              </a:rPr>
              <a:t>,1705.</a:t>
            </a:r>
            <a:endParaRPr sz="2400">
              <a:solidFill>
                <a:schemeClr val="dk1"/>
              </a:solidFill>
              <a:latin typeface="Playfair Display"/>
              <a:ea typeface="Playfair Display"/>
              <a:cs typeface="Playfair Display"/>
              <a:sym typeface="Playfair Display"/>
            </a:endParaRPr>
          </a:p>
          <a:p>
            <a:pPr indent="0" lvl="0" marL="0" marR="0" rtl="0" algn="just">
              <a:lnSpc>
                <a:spcPct val="100000"/>
              </a:lnSpc>
              <a:spcBef>
                <a:spcPts val="0"/>
              </a:spcBef>
              <a:spcAft>
                <a:spcPts val="0"/>
              </a:spcAft>
              <a:buNone/>
            </a:pPr>
            <a:r>
              <a:t/>
            </a:r>
            <a:endParaRPr sz="2400">
              <a:solidFill>
                <a:schemeClr val="dk1"/>
              </a:solidFill>
              <a:latin typeface="Playfair Display"/>
              <a:ea typeface="Playfair Display"/>
              <a:cs typeface="Playfair Display"/>
              <a:sym typeface="Playfair Display"/>
            </a:endParaRPr>
          </a:p>
        </p:txBody>
      </p:sp>
      <p:sp>
        <p:nvSpPr>
          <p:cNvPr id="121" name="Google Shape;121;p34"/>
          <p:cNvSpPr txBox="1"/>
          <p:nvPr/>
        </p:nvSpPr>
        <p:spPr>
          <a:xfrm>
            <a:off x="11016100" y="6634300"/>
            <a:ext cx="5809500" cy="1545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fr" sz="1800">
                <a:solidFill>
                  <a:schemeClr val="dk1"/>
                </a:solidFill>
                <a:latin typeface="Lato"/>
                <a:ea typeface="Lato"/>
                <a:cs typeface="Lato"/>
                <a:sym typeface="Lato"/>
              </a:rPr>
              <a:t>Willem Bosman, (1672-?). Marchand au service de la compagnie des indes néerlandaise. Il passe la majorité de sa vie en Gold Coast néerlandaise, et rentrer aux Pays-Bas en 1702.</a:t>
            </a:r>
            <a:r>
              <a:rPr lang="fr" sz="1600">
                <a:solidFill>
                  <a:schemeClr val="dk1"/>
                </a:solidFill>
                <a:latin typeface="Lato"/>
                <a:ea typeface="Lato"/>
                <a:cs typeface="Lato"/>
                <a:sym typeface="Lato"/>
              </a:rPr>
              <a:t> </a:t>
            </a:r>
            <a:endParaRPr sz="1600">
              <a:solidFill>
                <a:schemeClr val="dk1"/>
              </a:solidFill>
              <a:latin typeface="Lato"/>
              <a:ea typeface="Lato"/>
              <a:cs typeface="Lato"/>
              <a:sym typeface="Lato"/>
            </a:endParaRPr>
          </a:p>
        </p:txBody>
      </p:sp>
      <p:cxnSp>
        <p:nvCxnSpPr>
          <p:cNvPr id="122" name="Google Shape;122;p34"/>
          <p:cNvCxnSpPr/>
          <p:nvPr/>
        </p:nvCxnSpPr>
        <p:spPr>
          <a:xfrm>
            <a:off x="1703071" y="9001804"/>
            <a:ext cx="3167700" cy="0"/>
          </a:xfrm>
          <a:prstGeom prst="straightConnector1">
            <a:avLst/>
          </a:prstGeom>
          <a:noFill/>
          <a:ln cap="rnd" cmpd="sng" w="38100">
            <a:solidFill>
              <a:srgbClr val="E69138"/>
            </a:solidFill>
            <a:prstDash val="solid"/>
            <a:round/>
            <a:headEnd len="sm" w="sm" type="none"/>
            <a:tailEnd len="sm" w="sm" type="none"/>
          </a:ln>
        </p:spPr>
      </p:cxnSp>
      <p:sp>
        <p:nvSpPr>
          <p:cNvPr id="123" name="Google Shape;123;p34"/>
          <p:cNvSpPr/>
          <p:nvPr/>
        </p:nvSpPr>
        <p:spPr>
          <a:xfrm>
            <a:off x="18279209" y="9969080"/>
            <a:ext cx="1196100" cy="1003800"/>
          </a:xfrm>
          <a:prstGeom prst="rect">
            <a:avLst/>
          </a:prstGeom>
          <a:solidFill>
            <a:srgbClr val="E69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35"/>
          <p:cNvSpPr/>
          <p:nvPr/>
        </p:nvSpPr>
        <p:spPr>
          <a:xfrm>
            <a:off x="0" y="0"/>
            <a:ext cx="19475400" cy="10972800"/>
          </a:xfrm>
          <a:prstGeom prst="rect">
            <a:avLst/>
          </a:prstGeom>
          <a:solidFill>
            <a:schemeClr val="lt1"/>
          </a:solidFill>
          <a:ln>
            <a:noFill/>
          </a:ln>
          <a:effectLst>
            <a:outerShdw blurRad="393700" sx="101000" rotWithShape="0" algn="tl" sy="10100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Playfair Display"/>
              <a:ea typeface="Playfair Display"/>
              <a:cs typeface="Playfair Display"/>
              <a:sym typeface="Playfair Display"/>
            </a:endParaRPr>
          </a:p>
        </p:txBody>
      </p:sp>
      <p:sp>
        <p:nvSpPr>
          <p:cNvPr id="129" name="Google Shape;129;p35"/>
          <p:cNvSpPr txBox="1"/>
          <p:nvPr/>
        </p:nvSpPr>
        <p:spPr>
          <a:xfrm>
            <a:off x="2649863" y="1891009"/>
            <a:ext cx="26307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30" name="Google Shape;130;p35"/>
          <p:cNvSpPr txBox="1"/>
          <p:nvPr/>
        </p:nvSpPr>
        <p:spPr>
          <a:xfrm>
            <a:off x="2649875" y="2291200"/>
            <a:ext cx="14923200" cy="4458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fr" sz="2400">
                <a:solidFill>
                  <a:schemeClr val="dk1"/>
                </a:solidFill>
                <a:latin typeface="Playfair Display"/>
                <a:ea typeface="Playfair Display"/>
                <a:cs typeface="Playfair Display"/>
                <a:sym typeface="Playfair Display"/>
              </a:rPr>
              <a:t>P.69 : « L'usage du pays veut que l'on ne reçoive pas un ami sans lui offrir à boire : l'étiquette exige que l'ami ne refuse point. En offrant, celui que l'on visite a soin de montrer qu'il n'a aucune mauvaise intention ; refuser serait avoir l'air de se défier ; dans le style et les usages du pays, ce serait presque dire à son hôte « qui sait ? Peut-être veux-tu n’empoisonner ». Le Yévogan donc à fait porter à boire et nous avons bu. Voici comment les choses se sont passées : un serviteur est arrivé, tenant à la main un plateau sur lequel étaient trois verres, une bouteille d'eau et un flacon de gin. Après avoir posé le plateau, il a versé de l'eau dans un verre ; puis il a passé cette eau dans les deux autres verres, de manière à lui en faire toucher les parois intérieures, et il a bu l'eau. Il nous disait à sa manière : « Voyez ! Ni l'eau, ni les verres ne cachent la mort. » Servant ensuite de l'eau à tous, il nous mettait en demeure de nous prononcer nous mêmes. Ne pas boire eut été un signe de défiance dont le Yévogan aurait eu le droit de se formaliser. »</a:t>
            </a:r>
            <a:endParaRPr sz="2400">
              <a:solidFill>
                <a:schemeClr val="dk1"/>
              </a:solidFill>
              <a:latin typeface="Playfair Display"/>
              <a:ea typeface="Playfair Display"/>
              <a:cs typeface="Playfair Display"/>
              <a:sym typeface="Playfair Display"/>
            </a:endParaRPr>
          </a:p>
          <a:p>
            <a:pPr indent="0" lvl="0" marL="0" marR="0" rtl="0" algn="just">
              <a:lnSpc>
                <a:spcPct val="100000"/>
              </a:lnSpc>
              <a:spcBef>
                <a:spcPts val="0"/>
              </a:spcBef>
              <a:spcAft>
                <a:spcPts val="0"/>
              </a:spcAft>
              <a:buNone/>
            </a:pPr>
            <a:r>
              <a:t/>
            </a:r>
            <a:endParaRPr sz="2400">
              <a:solidFill>
                <a:schemeClr val="dk1"/>
              </a:solidFill>
              <a:latin typeface="Playfair Display"/>
              <a:ea typeface="Playfair Display"/>
              <a:cs typeface="Playfair Display"/>
              <a:sym typeface="Playfair Display"/>
            </a:endParaRPr>
          </a:p>
          <a:p>
            <a:pPr indent="0" lvl="0" marL="0" rtl="0" algn="just">
              <a:spcBef>
                <a:spcPts val="0"/>
              </a:spcBef>
              <a:spcAft>
                <a:spcPts val="0"/>
              </a:spcAft>
              <a:buNone/>
            </a:pPr>
            <a:r>
              <a:rPr lang="fr" sz="2400">
                <a:solidFill>
                  <a:schemeClr val="dk1"/>
                </a:solidFill>
                <a:latin typeface="Playfair Display"/>
                <a:ea typeface="Playfair Display"/>
                <a:cs typeface="Playfair Display"/>
                <a:sym typeface="Playfair Display"/>
              </a:rPr>
              <a:t>Pierre Bouche, </a:t>
            </a:r>
            <a:r>
              <a:rPr lang="fr" sz="2400" u="sng">
                <a:solidFill>
                  <a:schemeClr val="dk1"/>
                </a:solidFill>
                <a:latin typeface="Playfair Display"/>
                <a:ea typeface="Playfair Display"/>
                <a:cs typeface="Playfair Display"/>
                <a:sym typeface="Playfair Display"/>
              </a:rPr>
              <a:t>Sept ans en Afrique occidentale : la côte des esclaves et le Dahomey,</a:t>
            </a:r>
            <a:r>
              <a:rPr lang="fr" sz="2400">
                <a:solidFill>
                  <a:schemeClr val="dk1"/>
                </a:solidFill>
                <a:latin typeface="Playfair Display"/>
                <a:ea typeface="Playfair Display"/>
                <a:cs typeface="Playfair Display"/>
                <a:sym typeface="Playfair Display"/>
              </a:rPr>
              <a:t> 1885</a:t>
            </a:r>
            <a:endParaRPr sz="2400">
              <a:solidFill>
                <a:schemeClr val="dk1"/>
              </a:solidFill>
              <a:latin typeface="Playfair Display"/>
              <a:ea typeface="Playfair Display"/>
              <a:cs typeface="Playfair Display"/>
              <a:sym typeface="Playfair Display"/>
            </a:endParaRPr>
          </a:p>
          <a:p>
            <a:pPr indent="0" lvl="0" marL="0" marR="0" rtl="0" algn="just">
              <a:lnSpc>
                <a:spcPct val="100000"/>
              </a:lnSpc>
              <a:spcBef>
                <a:spcPts val="0"/>
              </a:spcBef>
              <a:spcAft>
                <a:spcPts val="0"/>
              </a:spcAft>
              <a:buNone/>
            </a:pPr>
            <a:r>
              <a:t/>
            </a:r>
            <a:endParaRPr sz="2400">
              <a:solidFill>
                <a:schemeClr val="dk1"/>
              </a:solidFill>
              <a:latin typeface="Playfair Display"/>
              <a:ea typeface="Playfair Display"/>
              <a:cs typeface="Playfair Display"/>
              <a:sym typeface="Playfair Display"/>
            </a:endParaRPr>
          </a:p>
          <a:p>
            <a:pPr indent="0" lvl="0" marL="0" marR="0" rtl="0" algn="just">
              <a:lnSpc>
                <a:spcPct val="100000"/>
              </a:lnSpc>
              <a:spcBef>
                <a:spcPts val="0"/>
              </a:spcBef>
              <a:spcAft>
                <a:spcPts val="0"/>
              </a:spcAft>
              <a:buNone/>
            </a:pPr>
            <a:r>
              <a:t/>
            </a:r>
            <a:endParaRPr sz="2400">
              <a:solidFill>
                <a:schemeClr val="dk1"/>
              </a:solidFill>
              <a:latin typeface="Playfair Display"/>
              <a:ea typeface="Playfair Display"/>
              <a:cs typeface="Playfair Display"/>
              <a:sym typeface="Playfair Display"/>
            </a:endParaRPr>
          </a:p>
          <a:p>
            <a:pPr indent="0" lvl="0" marL="0" marR="0" rtl="0" algn="just">
              <a:lnSpc>
                <a:spcPct val="100000"/>
              </a:lnSpc>
              <a:spcBef>
                <a:spcPts val="0"/>
              </a:spcBef>
              <a:spcAft>
                <a:spcPts val="0"/>
              </a:spcAft>
              <a:buNone/>
            </a:pPr>
            <a:r>
              <a:t/>
            </a:r>
            <a:endParaRPr sz="1100"/>
          </a:p>
          <a:p>
            <a:pPr indent="0" lvl="0" marL="0" rtl="0" algn="just">
              <a:spcBef>
                <a:spcPts val="0"/>
              </a:spcBef>
              <a:spcAft>
                <a:spcPts val="0"/>
              </a:spcAft>
              <a:buNone/>
            </a:pPr>
            <a:r>
              <a:t/>
            </a:r>
            <a:endParaRPr sz="2400">
              <a:solidFill>
                <a:schemeClr val="dk1"/>
              </a:solidFill>
              <a:latin typeface="Playfair Display"/>
              <a:ea typeface="Playfair Display"/>
              <a:cs typeface="Playfair Display"/>
              <a:sym typeface="Playfair Display"/>
            </a:endParaRPr>
          </a:p>
        </p:txBody>
      </p:sp>
      <p:sp>
        <p:nvSpPr>
          <p:cNvPr id="131" name="Google Shape;131;p35"/>
          <p:cNvSpPr txBox="1"/>
          <p:nvPr/>
        </p:nvSpPr>
        <p:spPr>
          <a:xfrm>
            <a:off x="10725300" y="7019300"/>
            <a:ext cx="6182700" cy="15177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fr" sz="1800">
                <a:solidFill>
                  <a:schemeClr val="dk1"/>
                </a:solidFill>
                <a:latin typeface="Lato"/>
                <a:ea typeface="Lato"/>
                <a:cs typeface="Lato"/>
                <a:sym typeface="Lato"/>
              </a:rPr>
              <a:t>Bouche, Pierre (1835-1903), Prêtre. - Membre de la Société des missions africaines . </a:t>
            </a:r>
            <a:endParaRPr sz="1800">
              <a:solidFill>
                <a:schemeClr val="dk1"/>
              </a:solidFill>
              <a:latin typeface="Lato"/>
              <a:ea typeface="Lato"/>
              <a:cs typeface="Lato"/>
              <a:sym typeface="Lato"/>
            </a:endParaRPr>
          </a:p>
          <a:p>
            <a:pPr indent="0" lvl="0" marL="0" marR="0" rtl="0" algn="just">
              <a:lnSpc>
                <a:spcPct val="150000"/>
              </a:lnSpc>
              <a:spcBef>
                <a:spcPts val="0"/>
              </a:spcBef>
              <a:spcAft>
                <a:spcPts val="0"/>
              </a:spcAft>
              <a:buNone/>
            </a:pPr>
            <a:r>
              <a:t/>
            </a:r>
            <a:endParaRPr sz="1800">
              <a:solidFill>
                <a:schemeClr val="dk1"/>
              </a:solidFill>
              <a:latin typeface="Lato"/>
              <a:ea typeface="Lato"/>
              <a:cs typeface="Lato"/>
              <a:sym typeface="Lato"/>
            </a:endParaRPr>
          </a:p>
          <a:p>
            <a:pPr indent="0" lvl="0" marL="0" marR="0" rtl="0" algn="just">
              <a:lnSpc>
                <a:spcPct val="150000"/>
              </a:lnSpc>
              <a:spcBef>
                <a:spcPts val="0"/>
              </a:spcBef>
              <a:spcAft>
                <a:spcPts val="0"/>
              </a:spcAft>
              <a:buNone/>
            </a:pPr>
            <a:r>
              <a:t/>
            </a:r>
            <a:endParaRPr sz="1600">
              <a:solidFill>
                <a:schemeClr val="dk1"/>
              </a:solidFill>
              <a:latin typeface="Lato"/>
              <a:ea typeface="Lato"/>
              <a:cs typeface="Lato"/>
              <a:sym typeface="Lato"/>
            </a:endParaRPr>
          </a:p>
        </p:txBody>
      </p:sp>
      <p:cxnSp>
        <p:nvCxnSpPr>
          <p:cNvPr id="132" name="Google Shape;132;p35"/>
          <p:cNvCxnSpPr/>
          <p:nvPr/>
        </p:nvCxnSpPr>
        <p:spPr>
          <a:xfrm>
            <a:off x="1703071" y="9001804"/>
            <a:ext cx="3167700" cy="0"/>
          </a:xfrm>
          <a:prstGeom prst="straightConnector1">
            <a:avLst/>
          </a:prstGeom>
          <a:noFill/>
          <a:ln cap="rnd" cmpd="sng" w="38100">
            <a:solidFill>
              <a:srgbClr val="E69138"/>
            </a:solidFill>
            <a:prstDash val="solid"/>
            <a:round/>
            <a:headEnd len="sm" w="sm" type="none"/>
            <a:tailEnd len="sm" w="sm" type="none"/>
          </a:ln>
        </p:spPr>
      </p:cxnSp>
      <p:sp>
        <p:nvSpPr>
          <p:cNvPr id="133" name="Google Shape;133;p35"/>
          <p:cNvSpPr/>
          <p:nvPr/>
        </p:nvSpPr>
        <p:spPr>
          <a:xfrm>
            <a:off x="18279209" y="9969080"/>
            <a:ext cx="1196100" cy="1003800"/>
          </a:xfrm>
          <a:prstGeom prst="rect">
            <a:avLst/>
          </a:prstGeom>
          <a:solidFill>
            <a:srgbClr val="E69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36"/>
          <p:cNvSpPr/>
          <p:nvPr/>
        </p:nvSpPr>
        <p:spPr>
          <a:xfrm>
            <a:off x="0" y="0"/>
            <a:ext cx="19475400" cy="10972800"/>
          </a:xfrm>
          <a:prstGeom prst="rect">
            <a:avLst/>
          </a:prstGeom>
          <a:solidFill>
            <a:schemeClr val="lt1"/>
          </a:solidFill>
          <a:ln>
            <a:noFill/>
          </a:ln>
          <a:effectLst>
            <a:outerShdw blurRad="393700" sx="101000" rotWithShape="0" algn="tl" sy="10100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39" name="Google Shape;139;p36"/>
          <p:cNvSpPr txBox="1"/>
          <p:nvPr/>
        </p:nvSpPr>
        <p:spPr>
          <a:xfrm>
            <a:off x="2151375" y="957775"/>
            <a:ext cx="5407800" cy="305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 sz="4800">
                <a:solidFill>
                  <a:schemeClr val="dk1"/>
                </a:solidFill>
                <a:latin typeface="Playfair Display"/>
                <a:ea typeface="Playfair Display"/>
                <a:cs typeface="Playfair Display"/>
                <a:sym typeface="Playfair Display"/>
              </a:rPr>
              <a:t>“C’est un texte qui en dit long sur l’Africain que nous sommes.”</a:t>
            </a:r>
            <a:endParaRPr sz="4800"/>
          </a:p>
        </p:txBody>
      </p:sp>
      <p:cxnSp>
        <p:nvCxnSpPr>
          <p:cNvPr id="140" name="Google Shape;140;p36"/>
          <p:cNvCxnSpPr/>
          <p:nvPr/>
        </p:nvCxnSpPr>
        <p:spPr>
          <a:xfrm>
            <a:off x="1703071" y="9001804"/>
            <a:ext cx="3167700" cy="0"/>
          </a:xfrm>
          <a:prstGeom prst="straightConnector1">
            <a:avLst/>
          </a:prstGeom>
          <a:noFill/>
          <a:ln cap="rnd" cmpd="sng" w="38100">
            <a:solidFill>
              <a:srgbClr val="E69138"/>
            </a:solidFill>
            <a:prstDash val="solid"/>
            <a:round/>
            <a:headEnd len="sm" w="sm" type="none"/>
            <a:tailEnd len="sm" w="sm" type="none"/>
          </a:ln>
        </p:spPr>
      </p:cxnSp>
      <p:sp>
        <p:nvSpPr>
          <p:cNvPr id="141" name="Google Shape;141;p36"/>
          <p:cNvSpPr/>
          <p:nvPr/>
        </p:nvSpPr>
        <p:spPr>
          <a:xfrm>
            <a:off x="18279209" y="9969080"/>
            <a:ext cx="1196100" cy="1003800"/>
          </a:xfrm>
          <a:prstGeom prst="rect">
            <a:avLst/>
          </a:prstGeom>
          <a:solidFill>
            <a:srgbClr val="E69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42" name="Google Shape;142;p36"/>
          <p:cNvSpPr/>
          <p:nvPr>
            <p:ph idx="4" type="pic"/>
          </p:nvPr>
        </p:nvSpPr>
        <p:spPr>
          <a:xfrm>
            <a:off x="9032675" y="7712275"/>
            <a:ext cx="9573900" cy="1003800"/>
          </a:xfrm>
          <a:prstGeom prst="rect">
            <a:avLst/>
          </a:prstGeom>
          <a:noFill/>
          <a:ln>
            <a:noFill/>
          </a:ln>
        </p:spPr>
        <p:txBody>
          <a:bodyPr anchorCtr="0" anchor="t" bIns="45700" lIns="91425" spcFirstLastPara="1" rIns="91425" wrap="square" tIns="45700">
            <a:noAutofit/>
          </a:bodyPr>
          <a:lstStyle/>
          <a:p>
            <a:pPr indent="0" lvl="0" marL="0" rtl="0" algn="ctr">
              <a:spcBef>
                <a:spcPts val="1597"/>
              </a:spcBef>
              <a:spcAft>
                <a:spcPts val="0"/>
              </a:spcAft>
              <a:buNone/>
            </a:pPr>
            <a:r>
              <a:rPr lang="fr" sz="2400"/>
              <a:t>Bertin Calixte Biah, conservateur du Musée d’Histoire de Ouidah</a:t>
            </a:r>
            <a:endParaRPr sz="2400"/>
          </a:p>
        </p:txBody>
      </p:sp>
      <p:pic>
        <p:nvPicPr>
          <p:cNvPr id="143" name="Google Shape;143;p36"/>
          <p:cNvPicPr preferRelativeResize="0"/>
          <p:nvPr/>
        </p:nvPicPr>
        <p:blipFill>
          <a:blip r:embed="rId3">
            <a:alphaModFix/>
          </a:blip>
          <a:stretch>
            <a:fillRect/>
          </a:stretch>
        </p:blipFill>
        <p:spPr>
          <a:xfrm>
            <a:off x="8712875" y="957775"/>
            <a:ext cx="9893750" cy="6610310"/>
          </a:xfrm>
          <a:prstGeom prst="rect">
            <a:avLst/>
          </a:prstGeom>
          <a:noFill/>
          <a:ln>
            <a:noFill/>
          </a:ln>
        </p:spPr>
      </p:pic>
      <p:sp>
        <p:nvSpPr>
          <p:cNvPr id="144" name="Google Shape;144;p36"/>
          <p:cNvSpPr txBox="1"/>
          <p:nvPr/>
        </p:nvSpPr>
        <p:spPr>
          <a:xfrm>
            <a:off x="1703075" y="4515550"/>
            <a:ext cx="6069300" cy="39813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fr" sz="3000">
                <a:solidFill>
                  <a:schemeClr val="dk1"/>
                </a:solidFill>
                <a:latin typeface="Playfair Display"/>
                <a:ea typeface="Playfair Display"/>
                <a:cs typeface="Playfair Display"/>
                <a:sym typeface="Playfair Display"/>
              </a:rPr>
              <a:t>“Aujourd’hui encore lorsque vous accueillez dans certaines familles, particulièrement béninoises, le premier élément fondamental c’est </a:t>
            </a:r>
            <a:r>
              <a:rPr lang="fr" sz="3000">
                <a:solidFill>
                  <a:schemeClr val="dk1"/>
                </a:solidFill>
                <a:latin typeface="Playfair Display"/>
                <a:ea typeface="Playfair Display"/>
                <a:cs typeface="Playfair Display"/>
                <a:sym typeface="Playfair Display"/>
              </a:rPr>
              <a:t>l'accueil sans rien demander en retour, c’est ce qui fait notre singularité.</a:t>
            </a:r>
            <a:r>
              <a:rPr lang="fr" sz="3000">
                <a:solidFill>
                  <a:schemeClr val="dk1"/>
                </a:solidFill>
                <a:latin typeface="Playfair Display"/>
                <a:ea typeface="Playfair Display"/>
                <a:cs typeface="Playfair Display"/>
                <a:sym typeface="Playfair Display"/>
              </a:rPr>
              <a:t>”</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7"/>
          <p:cNvSpPr/>
          <p:nvPr/>
        </p:nvSpPr>
        <p:spPr>
          <a:xfrm>
            <a:off x="0" y="0"/>
            <a:ext cx="19475400" cy="10972800"/>
          </a:xfrm>
          <a:prstGeom prst="rect">
            <a:avLst/>
          </a:prstGeom>
          <a:solidFill>
            <a:schemeClr val="lt1"/>
          </a:solidFill>
          <a:ln>
            <a:noFill/>
          </a:ln>
          <a:effectLst>
            <a:outerShdw blurRad="393700" sx="101000" rotWithShape="0" algn="tl" sy="10100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cxnSp>
        <p:nvCxnSpPr>
          <p:cNvPr id="150" name="Google Shape;150;p37"/>
          <p:cNvCxnSpPr/>
          <p:nvPr/>
        </p:nvCxnSpPr>
        <p:spPr>
          <a:xfrm>
            <a:off x="1703071" y="9001804"/>
            <a:ext cx="3167700" cy="0"/>
          </a:xfrm>
          <a:prstGeom prst="straightConnector1">
            <a:avLst/>
          </a:prstGeom>
          <a:noFill/>
          <a:ln cap="rnd" cmpd="sng" w="38100">
            <a:solidFill>
              <a:srgbClr val="E69138"/>
            </a:solidFill>
            <a:prstDash val="solid"/>
            <a:round/>
            <a:headEnd len="sm" w="sm" type="none"/>
            <a:tailEnd len="sm" w="sm" type="none"/>
          </a:ln>
        </p:spPr>
      </p:cxnSp>
      <p:sp>
        <p:nvSpPr>
          <p:cNvPr id="151" name="Google Shape;151;p37"/>
          <p:cNvSpPr/>
          <p:nvPr/>
        </p:nvSpPr>
        <p:spPr>
          <a:xfrm>
            <a:off x="18279209" y="9969080"/>
            <a:ext cx="1196100" cy="1003800"/>
          </a:xfrm>
          <a:prstGeom prst="rect">
            <a:avLst/>
          </a:prstGeom>
          <a:solidFill>
            <a:srgbClr val="E69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52" name="Google Shape;152;p37"/>
          <p:cNvSpPr/>
          <p:nvPr>
            <p:ph idx="4" type="pic"/>
          </p:nvPr>
        </p:nvSpPr>
        <p:spPr>
          <a:xfrm>
            <a:off x="9032675" y="7712275"/>
            <a:ext cx="9573900" cy="1003800"/>
          </a:xfrm>
          <a:prstGeom prst="rect">
            <a:avLst/>
          </a:prstGeom>
          <a:noFill/>
          <a:ln>
            <a:noFill/>
          </a:ln>
        </p:spPr>
        <p:txBody>
          <a:bodyPr anchorCtr="0" anchor="t" bIns="45700" lIns="91425" spcFirstLastPara="1" rIns="91425" wrap="square" tIns="45700">
            <a:noAutofit/>
          </a:bodyPr>
          <a:lstStyle/>
          <a:p>
            <a:pPr indent="0" lvl="0" marL="0" rtl="0" algn="ctr">
              <a:spcBef>
                <a:spcPts val="1597"/>
              </a:spcBef>
              <a:spcAft>
                <a:spcPts val="0"/>
              </a:spcAft>
              <a:buNone/>
            </a:pPr>
            <a:r>
              <a:rPr lang="fr" sz="2400"/>
              <a:t>Camille Capo Chichi, professeur certifié de l’enseignement secondaire à la retraite</a:t>
            </a:r>
            <a:endParaRPr sz="2400"/>
          </a:p>
        </p:txBody>
      </p:sp>
      <p:pic>
        <p:nvPicPr>
          <p:cNvPr id="153" name="Google Shape;153;p37"/>
          <p:cNvPicPr preferRelativeResize="0"/>
          <p:nvPr/>
        </p:nvPicPr>
        <p:blipFill>
          <a:blip r:embed="rId3">
            <a:alphaModFix/>
          </a:blip>
          <a:stretch>
            <a:fillRect/>
          </a:stretch>
        </p:blipFill>
        <p:spPr>
          <a:xfrm>
            <a:off x="9196363" y="1170050"/>
            <a:ext cx="9246528" cy="6164342"/>
          </a:xfrm>
          <a:prstGeom prst="rect">
            <a:avLst/>
          </a:prstGeom>
          <a:noFill/>
          <a:ln>
            <a:noFill/>
          </a:ln>
        </p:spPr>
      </p:pic>
      <p:sp>
        <p:nvSpPr>
          <p:cNvPr id="154" name="Google Shape;154;p37"/>
          <p:cNvSpPr txBox="1"/>
          <p:nvPr/>
        </p:nvSpPr>
        <p:spPr>
          <a:xfrm>
            <a:off x="2151375" y="957775"/>
            <a:ext cx="5809500" cy="334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 sz="4800">
                <a:solidFill>
                  <a:schemeClr val="dk1"/>
                </a:solidFill>
                <a:latin typeface="Playfair Display"/>
                <a:ea typeface="Playfair Display"/>
                <a:cs typeface="Playfair Display"/>
                <a:sym typeface="Playfair Display"/>
              </a:rPr>
              <a:t>“Pour les Africains, c’est toujours l’Européen qui a eu la parole.”</a:t>
            </a:r>
            <a:endParaRPr sz="4800"/>
          </a:p>
        </p:txBody>
      </p:sp>
      <p:sp>
        <p:nvSpPr>
          <p:cNvPr id="155" name="Google Shape;155;p37"/>
          <p:cNvSpPr txBox="1"/>
          <p:nvPr/>
        </p:nvSpPr>
        <p:spPr>
          <a:xfrm>
            <a:off x="1310175" y="5020500"/>
            <a:ext cx="6462300" cy="23139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fr" sz="3000">
                <a:solidFill>
                  <a:schemeClr val="dk1"/>
                </a:solidFill>
                <a:latin typeface="Playfair Display"/>
                <a:ea typeface="Playfair Display"/>
                <a:cs typeface="Playfair Display"/>
                <a:sym typeface="Playfair Display"/>
              </a:rPr>
              <a:t>“Vous ne le savez peut-être pas, mais l’informatique est né en Afrique, en Egypte avec le système binaire. Ici c’est notre Fâ.”</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8"/>
          <p:cNvSpPr/>
          <p:nvPr/>
        </p:nvSpPr>
        <p:spPr>
          <a:xfrm>
            <a:off x="0" y="0"/>
            <a:ext cx="19475400" cy="10972800"/>
          </a:xfrm>
          <a:prstGeom prst="rect">
            <a:avLst/>
          </a:prstGeom>
          <a:solidFill>
            <a:schemeClr val="lt1"/>
          </a:solidFill>
          <a:ln>
            <a:noFill/>
          </a:ln>
          <a:effectLst>
            <a:outerShdw blurRad="393700" sx="101000" rotWithShape="0" algn="tl" sy="10100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61" name="Google Shape;161;p38"/>
          <p:cNvSpPr txBox="1"/>
          <p:nvPr/>
        </p:nvSpPr>
        <p:spPr>
          <a:xfrm>
            <a:off x="2649863" y="1891009"/>
            <a:ext cx="26307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 sz="2000">
                <a:solidFill>
                  <a:schemeClr val="dk1"/>
                </a:solidFill>
                <a:latin typeface="Playfair Display"/>
                <a:ea typeface="Playfair Display"/>
                <a:cs typeface="Playfair Display"/>
                <a:sym typeface="Playfair Display"/>
              </a:rPr>
              <a:t>BLBKS</a:t>
            </a:r>
            <a:endParaRPr/>
          </a:p>
        </p:txBody>
      </p:sp>
      <p:cxnSp>
        <p:nvCxnSpPr>
          <p:cNvPr id="162" name="Google Shape;162;p38"/>
          <p:cNvCxnSpPr/>
          <p:nvPr/>
        </p:nvCxnSpPr>
        <p:spPr>
          <a:xfrm>
            <a:off x="1703071" y="9001804"/>
            <a:ext cx="3167700" cy="0"/>
          </a:xfrm>
          <a:prstGeom prst="straightConnector1">
            <a:avLst/>
          </a:prstGeom>
          <a:noFill/>
          <a:ln cap="rnd" cmpd="sng" w="38100">
            <a:solidFill>
              <a:srgbClr val="E69138"/>
            </a:solidFill>
            <a:prstDash val="solid"/>
            <a:round/>
            <a:headEnd len="sm" w="sm" type="none"/>
            <a:tailEnd len="sm" w="sm" type="none"/>
          </a:ln>
        </p:spPr>
      </p:cxnSp>
      <p:sp>
        <p:nvSpPr>
          <p:cNvPr id="163" name="Google Shape;163;p38"/>
          <p:cNvSpPr/>
          <p:nvPr/>
        </p:nvSpPr>
        <p:spPr>
          <a:xfrm>
            <a:off x="18279209" y="9969080"/>
            <a:ext cx="1196100" cy="1003800"/>
          </a:xfrm>
          <a:prstGeom prst="rect">
            <a:avLst/>
          </a:prstGeom>
          <a:solidFill>
            <a:srgbClr val="E69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64" name="Google Shape;164;p38"/>
          <p:cNvSpPr/>
          <p:nvPr>
            <p:ph idx="4" type="pic"/>
          </p:nvPr>
        </p:nvSpPr>
        <p:spPr>
          <a:xfrm>
            <a:off x="1002450" y="7471638"/>
            <a:ext cx="9573900" cy="1003800"/>
          </a:xfrm>
          <a:prstGeom prst="rect">
            <a:avLst/>
          </a:prstGeom>
          <a:noFill/>
          <a:ln>
            <a:noFill/>
          </a:ln>
        </p:spPr>
        <p:txBody>
          <a:bodyPr anchorCtr="0" anchor="t" bIns="45700" lIns="91425" spcFirstLastPara="1" rIns="91425" wrap="square" tIns="45700">
            <a:noAutofit/>
          </a:bodyPr>
          <a:lstStyle/>
          <a:p>
            <a:pPr indent="0" lvl="0" marL="0" rtl="0" algn="ctr">
              <a:spcBef>
                <a:spcPts val="1597"/>
              </a:spcBef>
              <a:spcAft>
                <a:spcPts val="0"/>
              </a:spcAft>
              <a:buNone/>
            </a:pPr>
            <a:r>
              <a:rPr lang="fr" sz="2400"/>
              <a:t>Baba Lao Dossou Gbete. Le Baba Lao désigne l’ancêtre qui détient le savoir</a:t>
            </a:r>
            <a:endParaRPr sz="2400"/>
          </a:p>
        </p:txBody>
      </p:sp>
      <p:pic>
        <p:nvPicPr>
          <p:cNvPr id="165" name="Google Shape;165;p38"/>
          <p:cNvPicPr preferRelativeResize="0"/>
          <p:nvPr/>
        </p:nvPicPr>
        <p:blipFill>
          <a:blip r:embed="rId3">
            <a:alphaModFix/>
          </a:blip>
          <a:stretch>
            <a:fillRect/>
          </a:stretch>
        </p:blipFill>
        <p:spPr>
          <a:xfrm>
            <a:off x="1002450" y="1099550"/>
            <a:ext cx="9573896" cy="6372097"/>
          </a:xfrm>
          <a:prstGeom prst="rect">
            <a:avLst/>
          </a:prstGeom>
          <a:noFill/>
          <a:ln>
            <a:noFill/>
          </a:ln>
          <a:effectLst>
            <a:outerShdw blurRad="393700" sx="101000" rotWithShape="0" algn="tl" sy="101000">
              <a:srgbClr val="000000">
                <a:alpha val="62750"/>
              </a:srgbClr>
            </a:outerShdw>
          </a:effectLst>
        </p:spPr>
      </p:pic>
      <p:pic>
        <p:nvPicPr>
          <p:cNvPr id="166" name="Google Shape;166;p38"/>
          <p:cNvPicPr preferRelativeResize="0"/>
          <p:nvPr/>
        </p:nvPicPr>
        <p:blipFill rotWithShape="1">
          <a:blip r:embed="rId4">
            <a:alphaModFix/>
          </a:blip>
          <a:srcRect b="4976" l="30795" r="29385" t="11110"/>
          <a:stretch/>
        </p:blipFill>
        <p:spPr>
          <a:xfrm>
            <a:off x="11734800" y="1099550"/>
            <a:ext cx="5092646" cy="6372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9"/>
          <p:cNvSpPr/>
          <p:nvPr/>
        </p:nvSpPr>
        <p:spPr>
          <a:xfrm>
            <a:off x="0" y="0"/>
            <a:ext cx="19475400" cy="10972800"/>
          </a:xfrm>
          <a:prstGeom prst="rect">
            <a:avLst/>
          </a:prstGeom>
          <a:solidFill>
            <a:schemeClr val="lt1"/>
          </a:solidFill>
          <a:ln>
            <a:noFill/>
          </a:ln>
          <a:effectLst>
            <a:outerShdw blurRad="393700" sx="101000" rotWithShape="0" algn="tl" sy="10100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72" name="Google Shape;172;p39"/>
          <p:cNvSpPr txBox="1"/>
          <p:nvPr/>
        </p:nvSpPr>
        <p:spPr>
          <a:xfrm>
            <a:off x="2649863" y="1891009"/>
            <a:ext cx="26307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 sz="2000">
                <a:solidFill>
                  <a:schemeClr val="dk1"/>
                </a:solidFill>
                <a:latin typeface="Playfair Display"/>
                <a:ea typeface="Playfair Display"/>
                <a:cs typeface="Playfair Display"/>
                <a:sym typeface="Playfair Display"/>
              </a:rPr>
              <a:t>BLBKS</a:t>
            </a:r>
            <a:endParaRPr/>
          </a:p>
        </p:txBody>
      </p:sp>
      <p:cxnSp>
        <p:nvCxnSpPr>
          <p:cNvPr id="173" name="Google Shape;173;p39"/>
          <p:cNvCxnSpPr/>
          <p:nvPr/>
        </p:nvCxnSpPr>
        <p:spPr>
          <a:xfrm>
            <a:off x="1703071" y="9001804"/>
            <a:ext cx="3167700" cy="0"/>
          </a:xfrm>
          <a:prstGeom prst="straightConnector1">
            <a:avLst/>
          </a:prstGeom>
          <a:noFill/>
          <a:ln cap="rnd" cmpd="sng" w="38100">
            <a:solidFill>
              <a:srgbClr val="E69138"/>
            </a:solidFill>
            <a:prstDash val="solid"/>
            <a:round/>
            <a:headEnd len="sm" w="sm" type="none"/>
            <a:tailEnd len="sm" w="sm" type="none"/>
          </a:ln>
        </p:spPr>
      </p:cxnSp>
      <p:sp>
        <p:nvSpPr>
          <p:cNvPr id="174" name="Google Shape;174;p39"/>
          <p:cNvSpPr/>
          <p:nvPr/>
        </p:nvSpPr>
        <p:spPr>
          <a:xfrm>
            <a:off x="18279209" y="9969080"/>
            <a:ext cx="1196100" cy="1003800"/>
          </a:xfrm>
          <a:prstGeom prst="rect">
            <a:avLst/>
          </a:prstGeom>
          <a:solidFill>
            <a:srgbClr val="E69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75" name="Google Shape;175;p39"/>
          <p:cNvSpPr/>
          <p:nvPr>
            <p:ph idx="4" type="pic"/>
          </p:nvPr>
        </p:nvSpPr>
        <p:spPr>
          <a:xfrm>
            <a:off x="546550" y="7279150"/>
            <a:ext cx="10029900" cy="1003800"/>
          </a:xfrm>
          <a:prstGeom prst="rect">
            <a:avLst/>
          </a:prstGeom>
          <a:noFill/>
          <a:ln>
            <a:noFill/>
          </a:ln>
        </p:spPr>
        <p:txBody>
          <a:bodyPr anchorCtr="0" anchor="t" bIns="45700" lIns="91425" spcFirstLastPara="1" rIns="91425" wrap="square" tIns="45700">
            <a:noAutofit/>
          </a:bodyPr>
          <a:lstStyle/>
          <a:p>
            <a:pPr indent="0" lvl="0" marL="0" rtl="0" algn="ctr">
              <a:spcBef>
                <a:spcPts val="1597"/>
              </a:spcBef>
              <a:spcAft>
                <a:spcPts val="0"/>
              </a:spcAft>
              <a:buNone/>
            </a:pPr>
            <a:r>
              <a:rPr lang="fr" sz="2400"/>
              <a:t>Houessou Wintondji, sculpteur au Centre de Promotion de l’Artisanat de Cotonou</a:t>
            </a:r>
            <a:endParaRPr sz="2400"/>
          </a:p>
        </p:txBody>
      </p:sp>
      <p:pic>
        <p:nvPicPr>
          <p:cNvPr id="176" name="Google Shape;176;p39"/>
          <p:cNvPicPr preferRelativeResize="0"/>
          <p:nvPr/>
        </p:nvPicPr>
        <p:blipFill>
          <a:blip r:embed="rId3">
            <a:alphaModFix/>
          </a:blip>
          <a:stretch>
            <a:fillRect/>
          </a:stretch>
        </p:blipFill>
        <p:spPr>
          <a:xfrm>
            <a:off x="546538" y="1047075"/>
            <a:ext cx="10485725" cy="5898226"/>
          </a:xfrm>
          <a:prstGeom prst="rect">
            <a:avLst/>
          </a:prstGeom>
          <a:noFill/>
          <a:ln>
            <a:noFill/>
          </a:ln>
        </p:spPr>
      </p:pic>
      <p:pic>
        <p:nvPicPr>
          <p:cNvPr id="177" name="Google Shape;177;p39"/>
          <p:cNvPicPr preferRelativeResize="0"/>
          <p:nvPr/>
        </p:nvPicPr>
        <p:blipFill rotWithShape="1">
          <a:blip r:embed="rId4">
            <a:alphaModFix/>
          </a:blip>
          <a:srcRect b="11639" l="14108" r="7772" t="14126"/>
          <a:stretch/>
        </p:blipFill>
        <p:spPr>
          <a:xfrm>
            <a:off x="11610500" y="1718888"/>
            <a:ext cx="7189848" cy="45546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40"/>
          <p:cNvSpPr/>
          <p:nvPr/>
        </p:nvSpPr>
        <p:spPr>
          <a:xfrm>
            <a:off x="0" y="0"/>
            <a:ext cx="19475400" cy="10972800"/>
          </a:xfrm>
          <a:prstGeom prst="rect">
            <a:avLst/>
          </a:prstGeom>
          <a:solidFill>
            <a:schemeClr val="lt1"/>
          </a:solidFill>
          <a:ln>
            <a:noFill/>
          </a:ln>
          <a:effectLst>
            <a:outerShdw blurRad="393700" sx="101000" rotWithShape="0" algn="tl" sy="101000">
              <a:srgbClr val="000000">
                <a:alpha val="627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cxnSp>
        <p:nvCxnSpPr>
          <p:cNvPr id="183" name="Google Shape;183;p40"/>
          <p:cNvCxnSpPr/>
          <p:nvPr/>
        </p:nvCxnSpPr>
        <p:spPr>
          <a:xfrm>
            <a:off x="1703071" y="9001804"/>
            <a:ext cx="3167700" cy="0"/>
          </a:xfrm>
          <a:prstGeom prst="straightConnector1">
            <a:avLst/>
          </a:prstGeom>
          <a:noFill/>
          <a:ln cap="rnd" cmpd="sng" w="38100">
            <a:solidFill>
              <a:srgbClr val="E69138"/>
            </a:solidFill>
            <a:prstDash val="solid"/>
            <a:round/>
            <a:headEnd len="sm" w="sm" type="none"/>
            <a:tailEnd len="sm" w="sm" type="none"/>
          </a:ln>
        </p:spPr>
      </p:cxnSp>
      <p:sp>
        <p:nvSpPr>
          <p:cNvPr id="184" name="Google Shape;184;p40"/>
          <p:cNvSpPr/>
          <p:nvPr/>
        </p:nvSpPr>
        <p:spPr>
          <a:xfrm>
            <a:off x="18279209" y="9969080"/>
            <a:ext cx="1196100" cy="1003800"/>
          </a:xfrm>
          <a:prstGeom prst="rect">
            <a:avLst/>
          </a:prstGeom>
          <a:solidFill>
            <a:srgbClr val="E691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77">
              <a:solidFill>
                <a:schemeClr val="dk1"/>
              </a:solidFill>
              <a:latin typeface="Calibri"/>
              <a:ea typeface="Calibri"/>
              <a:cs typeface="Calibri"/>
              <a:sym typeface="Calibri"/>
            </a:endParaRPr>
          </a:p>
        </p:txBody>
      </p:sp>
      <p:sp>
        <p:nvSpPr>
          <p:cNvPr id="185" name="Google Shape;185;p40"/>
          <p:cNvSpPr/>
          <p:nvPr>
            <p:ph idx="4" type="pic"/>
          </p:nvPr>
        </p:nvSpPr>
        <p:spPr>
          <a:xfrm>
            <a:off x="4496775" y="7846550"/>
            <a:ext cx="10080300" cy="1003800"/>
          </a:xfrm>
          <a:prstGeom prst="rect">
            <a:avLst/>
          </a:prstGeom>
          <a:noFill/>
          <a:ln>
            <a:noFill/>
          </a:ln>
        </p:spPr>
        <p:txBody>
          <a:bodyPr anchorCtr="0" anchor="t" bIns="45700" lIns="91425" spcFirstLastPara="1" rIns="91425" wrap="square" tIns="45700">
            <a:noAutofit/>
          </a:bodyPr>
          <a:lstStyle/>
          <a:p>
            <a:pPr indent="0" lvl="0" marL="0" rtl="0" algn="ctr">
              <a:spcBef>
                <a:spcPts val="1597"/>
              </a:spcBef>
              <a:spcAft>
                <a:spcPts val="0"/>
              </a:spcAft>
              <a:buNone/>
            </a:pPr>
            <a:r>
              <a:rPr lang="fr" sz="2400"/>
              <a:t>Codjou François Yêmandjè dans son atelier au Centre de Promotion de l’Artisanat de Cotonou </a:t>
            </a:r>
            <a:endParaRPr sz="2400"/>
          </a:p>
        </p:txBody>
      </p:sp>
      <p:pic>
        <p:nvPicPr>
          <p:cNvPr id="186" name="Google Shape;186;p40"/>
          <p:cNvPicPr preferRelativeResize="0"/>
          <p:nvPr/>
        </p:nvPicPr>
        <p:blipFill rotWithShape="1">
          <a:blip r:embed="rId3">
            <a:alphaModFix/>
          </a:blip>
          <a:srcRect b="0" l="11063" r="0" t="18599"/>
          <a:stretch/>
        </p:blipFill>
        <p:spPr>
          <a:xfrm>
            <a:off x="3862450" y="633001"/>
            <a:ext cx="11750558" cy="7062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72">
      <a:dk1>
        <a:srgbClr val="323232"/>
      </a:dk1>
      <a:lt1>
        <a:srgbClr val="F7F7F7"/>
      </a:lt1>
      <a:dk2>
        <a:srgbClr val="323232"/>
      </a:dk2>
      <a:lt2>
        <a:srgbClr val="F7F7F7"/>
      </a:lt2>
      <a:accent1>
        <a:srgbClr val="FE5A7C"/>
      </a:accent1>
      <a:accent2>
        <a:srgbClr val="B18A58"/>
      </a:accent2>
      <a:accent3>
        <a:srgbClr val="002F7E"/>
      </a:accent3>
      <a:accent4>
        <a:srgbClr val="1D6A4B"/>
      </a:accent4>
      <a:accent5>
        <a:srgbClr val="FD9F70"/>
      </a:accent5>
      <a:accent6>
        <a:srgbClr val="441B85"/>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